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Lst>
  <p:sldIdLst>
    <p:sldId id="257" r:id="rId2"/>
    <p:sldId id="275" r:id="rId3"/>
    <p:sldId id="276" r:id="rId4"/>
    <p:sldId id="277" r:id="rId5"/>
    <p:sldId id="278" r:id="rId6"/>
    <p:sldId id="279" r:id="rId7"/>
    <p:sldId id="280" r:id="rId8"/>
    <p:sldId id="281" r:id="rId9"/>
    <p:sldId id="282" r:id="rId10"/>
    <p:sldId id="283" r:id="rId11"/>
    <p:sldId id="284" r:id="rId12"/>
    <p:sldId id="285" r:id="rId13"/>
    <p:sldId id="286" r:id="rId14"/>
    <p:sldId id="287" r:id="rId15"/>
    <p:sldId id="288" r:id="rId16"/>
    <p:sldId id="289" r:id="rId17"/>
    <p:sldId id="290" r:id="rId18"/>
    <p:sldId id="291" r:id="rId19"/>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1644"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Ref idx="1003">
        <a:schemeClr val="bg2"/>
      </p:bgRef>
    </p:bg>
    <p:spTree>
      <p:nvGrpSpPr>
        <p:cNvPr id="1" name=""/>
        <p:cNvGrpSpPr/>
        <p:nvPr/>
      </p:nvGrpSpPr>
      <p:grpSpPr>
        <a:xfrm>
          <a:off x="0" y="0"/>
          <a:ext cx="0" cy="0"/>
          <a:chOff x="0" y="0"/>
          <a:chExt cx="0" cy="0"/>
        </a:xfrm>
      </p:grpSpPr>
      <p:pic>
        <p:nvPicPr>
          <p:cNvPr id="9" name="Picture 8" descr="Moonlight title.png"/>
          <p:cNvPicPr>
            <a:picLocks noChangeAspect="1"/>
          </p:cNvPicPr>
          <p:nvPr/>
        </p:nvPicPr>
        <p:blipFill>
          <a:blip r:embed="rId2" cstate="print"/>
          <a:srcRect l="6765" r="4151" b="4117"/>
          <a:stretch>
            <a:fillRect/>
          </a:stretch>
        </p:blipFill>
        <p:spPr>
          <a:xfrm>
            <a:off x="0" y="0"/>
            <a:ext cx="9144000" cy="6859302"/>
          </a:xfrm>
          <a:prstGeom prst="rect">
            <a:avLst/>
          </a:prstGeom>
        </p:spPr>
      </p:pic>
      <p:sp>
        <p:nvSpPr>
          <p:cNvPr id="2" name="Title 1"/>
          <p:cNvSpPr>
            <a:spLocks noGrp="1"/>
          </p:cNvSpPr>
          <p:nvPr>
            <p:ph type="ctrTitle"/>
          </p:nvPr>
        </p:nvSpPr>
        <p:spPr>
          <a:xfrm>
            <a:off x="762000" y="1752600"/>
            <a:ext cx="5410200" cy="1801906"/>
          </a:xfrm>
        </p:spPr>
        <p:txBody>
          <a:bodyPr vert="horz" lIns="91440" tIns="45720" rIns="91440" bIns="45720" rtlCol="0" anchor="b" anchorCtr="0">
            <a:normAutofit/>
          </a:bodyPr>
          <a:lstStyle>
            <a:lvl1pPr algn="l" defTabSz="914400" rtl="0" eaLnBrk="1" latinLnBrk="0" hangingPunct="1">
              <a:spcBef>
                <a:spcPct val="0"/>
              </a:spcBef>
              <a:buNone/>
              <a:defRPr sz="4400" kern="120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defRPr>
            </a:lvl1pPr>
          </a:lstStyle>
          <a:p>
            <a:r>
              <a:rPr lang="nl-NL" smtClean="0"/>
              <a:t>Klik om de stijl te bewerken</a:t>
            </a:r>
            <a:endParaRPr/>
          </a:p>
        </p:txBody>
      </p:sp>
      <p:sp>
        <p:nvSpPr>
          <p:cNvPr id="3" name="Subtitle 2"/>
          <p:cNvSpPr>
            <a:spLocks noGrp="1"/>
          </p:cNvSpPr>
          <p:nvPr>
            <p:ph type="subTitle" idx="1"/>
          </p:nvPr>
        </p:nvSpPr>
        <p:spPr>
          <a:xfrm>
            <a:off x="1447800" y="3733800"/>
            <a:ext cx="4724400" cy="1676400"/>
          </a:xfrm>
        </p:spPr>
        <p:txBody>
          <a:bodyPr>
            <a:normAutofit/>
          </a:bodyPr>
          <a:lstStyle>
            <a:lvl1pPr marL="0" indent="0" algn="l">
              <a:buNone/>
              <a:defRPr sz="2200" kern="1200">
                <a:gradFill>
                  <a:gsLst>
                    <a:gs pos="0">
                      <a:schemeClr val="bg1"/>
                    </a:gs>
                    <a:gs pos="90000">
                      <a:schemeClr val="bg2">
                        <a:lumMod val="90000"/>
                      </a:schemeClr>
                    </a:gs>
                  </a:gsLst>
                  <a:lin ang="5400000" scaled="0"/>
                </a:gra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het opmaakprofiel van de modelondertitel te bewerken</a:t>
            </a:r>
            <a:endParaRPr/>
          </a:p>
        </p:txBody>
      </p:sp>
      <p:sp>
        <p:nvSpPr>
          <p:cNvPr id="4" name="Date Placeholder 3"/>
          <p:cNvSpPr>
            <a:spLocks noGrp="1"/>
          </p:cNvSpPr>
          <p:nvPr>
            <p:ph type="dt" sz="half" idx="10"/>
          </p:nvPr>
        </p:nvSpPr>
        <p:spPr>
          <a:xfrm>
            <a:off x="6858000" y="6347908"/>
            <a:ext cx="2133600" cy="182880"/>
          </a:xfrm>
        </p:spPr>
        <p:txBody>
          <a:bodyPr/>
          <a:lstStyle>
            <a:lvl1pPr algn="r">
              <a:defRPr>
                <a:solidFill>
                  <a:schemeClr val="bg2"/>
                </a:solidFill>
              </a:defRPr>
            </a:lvl1pPr>
          </a:lstStyle>
          <a:p>
            <a:fld id="{92CB00A8-DA69-4945-827F-1186C9873939}" type="datetimeFigureOut">
              <a:rPr lang="nl-NL" smtClean="0"/>
              <a:pPr/>
              <a:t>18-3-2012</a:t>
            </a:fld>
            <a:endParaRPr lang="nl-NL"/>
          </a:p>
        </p:txBody>
      </p:sp>
      <p:sp>
        <p:nvSpPr>
          <p:cNvPr id="5" name="Footer Placeholder 4"/>
          <p:cNvSpPr>
            <a:spLocks noGrp="1"/>
          </p:cNvSpPr>
          <p:nvPr>
            <p:ph type="ftr" sz="quarter" idx="11"/>
          </p:nvPr>
        </p:nvSpPr>
        <p:spPr>
          <a:xfrm>
            <a:off x="6096000" y="6544234"/>
            <a:ext cx="2895600" cy="182880"/>
          </a:xfrm>
        </p:spPr>
        <p:txBody>
          <a:bodyPr/>
          <a:lstStyle>
            <a:lvl1pPr algn="r">
              <a:defRPr>
                <a:solidFill>
                  <a:schemeClr val="bg2"/>
                </a:solidFill>
              </a:defRPr>
            </a:lvl1pPr>
          </a:lstStyle>
          <a:p>
            <a:endParaRPr lang="nl-NL"/>
          </a:p>
        </p:txBody>
      </p:sp>
      <p:sp>
        <p:nvSpPr>
          <p:cNvPr id="6" name="Slide Number Placeholder 5"/>
          <p:cNvSpPr>
            <a:spLocks noGrp="1"/>
          </p:cNvSpPr>
          <p:nvPr>
            <p:ph type="sldNum" sz="quarter" idx="12"/>
          </p:nvPr>
        </p:nvSpPr>
        <p:spPr>
          <a:xfrm>
            <a:off x="228600" y="6511960"/>
            <a:ext cx="1066800" cy="215154"/>
          </a:xfrm>
        </p:spPr>
        <p:txBody>
          <a:bodyPr/>
          <a:lstStyle>
            <a:lvl1pPr>
              <a:defRPr>
                <a:solidFill>
                  <a:schemeClr val="bg2"/>
                </a:solidFill>
              </a:defRPr>
            </a:lvl1pPr>
          </a:lstStyle>
          <a:p>
            <a:fld id="{27AB3372-494D-49BA-B796-73417E9BD30D}" type="slidenum">
              <a:rPr lang="nl-NL" smtClean="0"/>
              <a:pPr/>
              <a:t>‹nr.›</a:t>
            </a:fld>
            <a:endParaRPr lang="nl-NL"/>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a:p>
        </p:txBody>
      </p:sp>
      <p:sp>
        <p:nvSpPr>
          <p:cNvPr id="3" name="Vertical Text Placeholder 2"/>
          <p:cNvSpPr>
            <a:spLocks noGrp="1"/>
          </p:cNvSpPr>
          <p:nvPr>
            <p:ph type="body" orient="vert" idx="1"/>
          </p:nvPr>
        </p:nvSpPr>
        <p:spPr>
          <a:xfrm>
            <a:off x="1976438" y="1981201"/>
            <a:ext cx="5325315" cy="384137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a:p>
        </p:txBody>
      </p:sp>
      <p:sp>
        <p:nvSpPr>
          <p:cNvPr id="4" name="Date Placeholder 3"/>
          <p:cNvSpPr>
            <a:spLocks noGrp="1"/>
          </p:cNvSpPr>
          <p:nvPr>
            <p:ph type="dt" sz="half" idx="10"/>
          </p:nvPr>
        </p:nvSpPr>
        <p:spPr/>
        <p:txBody>
          <a:bodyPr/>
          <a:lstStyle/>
          <a:p>
            <a:fld id="{92CB00A8-DA69-4945-827F-1186C9873939}" type="datetimeFigureOut">
              <a:rPr lang="nl-NL" smtClean="0"/>
              <a:pPr/>
              <a:t>18-3-2012</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27AB3372-494D-49BA-B796-73417E9BD30D}" type="slidenum">
              <a:rPr lang="nl-NL" smtClean="0"/>
              <a:pPr/>
              <a:t>‹nr.›</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6600" y="793751"/>
            <a:ext cx="1371600" cy="5041900"/>
          </a:xfrm>
        </p:spPr>
        <p:txBody>
          <a:bodyPr vert="eaVert"/>
          <a:lstStyle/>
          <a:p>
            <a:r>
              <a:rPr lang="nl-NL" smtClean="0"/>
              <a:t>Klik om de stijl te bewerken</a:t>
            </a:r>
            <a:endParaRPr/>
          </a:p>
        </p:txBody>
      </p:sp>
      <p:sp>
        <p:nvSpPr>
          <p:cNvPr id="3" name="Vertical Text Placeholder 2"/>
          <p:cNvSpPr>
            <a:spLocks noGrp="1"/>
          </p:cNvSpPr>
          <p:nvPr>
            <p:ph type="body" orient="vert" idx="1"/>
          </p:nvPr>
        </p:nvSpPr>
        <p:spPr>
          <a:xfrm>
            <a:off x="1976438" y="793751"/>
            <a:ext cx="4500562" cy="5041900"/>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a:p>
        </p:txBody>
      </p:sp>
      <p:sp>
        <p:nvSpPr>
          <p:cNvPr id="4" name="Date Placeholder 3"/>
          <p:cNvSpPr>
            <a:spLocks noGrp="1"/>
          </p:cNvSpPr>
          <p:nvPr>
            <p:ph type="dt" sz="half" idx="10"/>
          </p:nvPr>
        </p:nvSpPr>
        <p:spPr/>
        <p:txBody>
          <a:bodyPr/>
          <a:lstStyle/>
          <a:p>
            <a:fld id="{92CB00A8-DA69-4945-827F-1186C9873939}" type="datetimeFigureOut">
              <a:rPr lang="nl-NL" smtClean="0"/>
              <a:pPr/>
              <a:t>18-3-2012</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27AB3372-494D-49BA-B796-73417E9BD30D}" type="slidenum">
              <a:rPr lang="nl-NL" smtClean="0"/>
              <a:pPr/>
              <a:t>‹nr.›</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a:p>
        </p:txBody>
      </p:sp>
      <p:sp>
        <p:nvSpPr>
          <p:cNvPr id="3" name="Content Placeholder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a:p>
        </p:txBody>
      </p:sp>
      <p:sp>
        <p:nvSpPr>
          <p:cNvPr id="4" name="Date Placeholder 3"/>
          <p:cNvSpPr>
            <a:spLocks noGrp="1"/>
          </p:cNvSpPr>
          <p:nvPr>
            <p:ph type="dt" sz="half" idx="10"/>
          </p:nvPr>
        </p:nvSpPr>
        <p:spPr/>
        <p:txBody>
          <a:bodyPr/>
          <a:lstStyle/>
          <a:p>
            <a:fld id="{92CB00A8-DA69-4945-827F-1186C9873939}" type="datetimeFigureOut">
              <a:rPr lang="nl-NL" smtClean="0"/>
              <a:pPr/>
              <a:t>18-3-2012</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27AB3372-494D-49BA-B796-73417E9BD30D}" type="slidenum">
              <a:rPr lang="nl-NL" smtClean="0"/>
              <a:pPr/>
              <a:t>‹nr.›</a:t>
            </a:fld>
            <a:endParaRPr lang="nl-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ekop">
    <p:bg>
      <p:bgRef idx="1003">
        <a:schemeClr val="bg2"/>
      </p:bgRef>
    </p:bg>
    <p:spTree>
      <p:nvGrpSpPr>
        <p:cNvPr id="1" name=""/>
        <p:cNvGrpSpPr/>
        <p:nvPr/>
      </p:nvGrpSpPr>
      <p:grpSpPr>
        <a:xfrm>
          <a:off x="0" y="0"/>
          <a:ext cx="0" cy="0"/>
          <a:chOff x="0" y="0"/>
          <a:chExt cx="0" cy="0"/>
        </a:xfrm>
      </p:grpSpPr>
      <p:pic>
        <p:nvPicPr>
          <p:cNvPr id="8" name="Picture 7" descr="moonlight section.png"/>
          <p:cNvPicPr>
            <a:picLocks noChangeAspect="1"/>
          </p:cNvPicPr>
          <p:nvPr/>
        </p:nvPicPr>
        <p:blipFill>
          <a:blip r:embed="rId2" cstate="print"/>
          <a:srcRect l="6389" r="4959" b="27051"/>
          <a:stretch>
            <a:fillRect/>
          </a:stretch>
        </p:blipFill>
        <p:spPr>
          <a:xfrm>
            <a:off x="0" y="0"/>
            <a:ext cx="9144000" cy="6858709"/>
          </a:xfrm>
          <a:prstGeom prst="rect">
            <a:avLst/>
          </a:prstGeom>
        </p:spPr>
      </p:pic>
      <p:sp>
        <p:nvSpPr>
          <p:cNvPr id="2" name="Title 1"/>
          <p:cNvSpPr>
            <a:spLocks noGrp="1"/>
          </p:cNvSpPr>
          <p:nvPr>
            <p:ph type="title"/>
          </p:nvPr>
        </p:nvSpPr>
        <p:spPr>
          <a:xfrm>
            <a:off x="685800" y="2438400"/>
            <a:ext cx="7772400" cy="1362075"/>
          </a:xfrm>
        </p:spPr>
        <p:txBody>
          <a:bodyPr vert="horz" lIns="91440" tIns="45720" rIns="91440" bIns="45720" rtlCol="0" anchor="b" anchorCtr="0">
            <a:normAutofit/>
          </a:bodyPr>
          <a:lstStyle>
            <a:lvl1pPr algn="ctr" defTabSz="914400" rtl="0" eaLnBrk="1" latinLnBrk="0" hangingPunct="1">
              <a:spcBef>
                <a:spcPct val="0"/>
              </a:spcBef>
              <a:buNone/>
              <a:defRPr sz="4400" kern="120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defRPr>
            </a:lvl1pPr>
          </a:lstStyle>
          <a:p>
            <a:r>
              <a:rPr lang="nl-NL" smtClean="0"/>
              <a:t>Klik om de stijl te bewerken</a:t>
            </a:r>
            <a:endParaRPr/>
          </a:p>
        </p:txBody>
      </p:sp>
      <p:sp>
        <p:nvSpPr>
          <p:cNvPr id="3" name="Text Placeholder 2"/>
          <p:cNvSpPr>
            <a:spLocks noGrp="1"/>
          </p:cNvSpPr>
          <p:nvPr>
            <p:ph type="body" idx="1"/>
          </p:nvPr>
        </p:nvSpPr>
        <p:spPr>
          <a:xfrm>
            <a:off x="685800" y="3886200"/>
            <a:ext cx="7772400" cy="941294"/>
          </a:xfrm>
        </p:spPr>
        <p:txBody>
          <a:bodyPr anchor="t" anchorCtr="0">
            <a:normAutofit/>
          </a:bodyPr>
          <a:lstStyle>
            <a:lvl1pPr marL="0" indent="0" algn="ctr">
              <a:buNone/>
              <a:defRPr sz="2000" kern="1200">
                <a:gradFill>
                  <a:gsLst>
                    <a:gs pos="0">
                      <a:schemeClr val="bg1"/>
                    </a:gs>
                    <a:gs pos="90000">
                      <a:schemeClr val="bg2">
                        <a:lumMod val="90000"/>
                      </a:schemeClr>
                    </a:gs>
                  </a:gsLst>
                  <a:lin ang="5400000" scaled="0"/>
                </a:gra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Date Placeholder 3"/>
          <p:cNvSpPr>
            <a:spLocks noGrp="1"/>
          </p:cNvSpPr>
          <p:nvPr>
            <p:ph type="dt" sz="half" idx="10"/>
          </p:nvPr>
        </p:nvSpPr>
        <p:spPr/>
        <p:txBody>
          <a:bodyPr/>
          <a:lstStyle/>
          <a:p>
            <a:fld id="{92CB00A8-DA69-4945-827F-1186C9873939}" type="datetimeFigureOut">
              <a:rPr lang="nl-NL" smtClean="0"/>
              <a:pPr/>
              <a:t>18-3-2012</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27AB3372-494D-49BA-B796-73417E9BD30D}" type="slidenum">
              <a:rPr lang="nl-NL" smtClean="0"/>
              <a:pPr/>
              <a:t>‹nr.›</a:t>
            </a:fld>
            <a:endParaRPr lang="nl-NL"/>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Inhoud van twee">
    <p:spTree>
      <p:nvGrpSpPr>
        <p:cNvPr id="1" name=""/>
        <p:cNvGrpSpPr/>
        <p:nvPr/>
      </p:nvGrpSpPr>
      <p:grpSpPr>
        <a:xfrm>
          <a:off x="0" y="0"/>
          <a:ext cx="0" cy="0"/>
          <a:chOff x="0" y="0"/>
          <a:chExt cx="0" cy="0"/>
        </a:xfrm>
      </p:grpSpPr>
      <p:pic>
        <p:nvPicPr>
          <p:cNvPr id="10" name="Picture 9" descr="moonlight - two content.png"/>
          <p:cNvPicPr>
            <a:picLocks noChangeAspect="1"/>
          </p:cNvPicPr>
          <p:nvPr/>
        </p:nvPicPr>
        <p:blipFill>
          <a:blip r:embed="rId2" cstate="print"/>
          <a:srcRect l="2281" t="1035" r="4562"/>
          <a:stretch>
            <a:fillRect/>
          </a:stretch>
        </p:blipFill>
        <p:spPr>
          <a:xfrm>
            <a:off x="0" y="0"/>
            <a:ext cx="9144000" cy="6854302"/>
          </a:xfrm>
          <a:prstGeom prst="rect">
            <a:avLst/>
          </a:prstGeom>
        </p:spPr>
      </p:pic>
      <p:sp>
        <p:nvSpPr>
          <p:cNvPr id="2" name="Title 1"/>
          <p:cNvSpPr>
            <a:spLocks noGrp="1"/>
          </p:cNvSpPr>
          <p:nvPr>
            <p:ph type="title"/>
          </p:nvPr>
        </p:nvSpPr>
        <p:spPr>
          <a:xfrm>
            <a:off x="1981200" y="792162"/>
            <a:ext cx="6019799" cy="808038"/>
          </a:xfrm>
        </p:spPr>
        <p:txBody>
          <a:bodyPr/>
          <a:lstStyle/>
          <a:p>
            <a:r>
              <a:rPr lang="nl-NL" smtClean="0"/>
              <a:t>Klik om de stijl te bewerken</a:t>
            </a:r>
            <a:endParaRPr/>
          </a:p>
        </p:txBody>
      </p:sp>
      <p:sp>
        <p:nvSpPr>
          <p:cNvPr id="3" name="Content Placeholder 2"/>
          <p:cNvSpPr>
            <a:spLocks noGrp="1"/>
          </p:cNvSpPr>
          <p:nvPr>
            <p:ph sz="half" idx="1"/>
          </p:nvPr>
        </p:nvSpPr>
        <p:spPr>
          <a:xfrm>
            <a:off x="1976438" y="2003425"/>
            <a:ext cx="2971800" cy="3832226"/>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a:p>
        </p:txBody>
      </p:sp>
      <p:sp>
        <p:nvSpPr>
          <p:cNvPr id="4" name="Content Placeholder 3"/>
          <p:cNvSpPr>
            <a:spLocks noGrp="1"/>
          </p:cNvSpPr>
          <p:nvPr>
            <p:ph sz="half" idx="2"/>
          </p:nvPr>
        </p:nvSpPr>
        <p:spPr>
          <a:xfrm>
            <a:off x="5029200" y="2003425"/>
            <a:ext cx="2971800" cy="383222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a:p>
        </p:txBody>
      </p:sp>
      <p:sp>
        <p:nvSpPr>
          <p:cNvPr id="5" name="Date Placeholder 4"/>
          <p:cNvSpPr>
            <a:spLocks noGrp="1"/>
          </p:cNvSpPr>
          <p:nvPr>
            <p:ph type="dt" sz="half" idx="10"/>
          </p:nvPr>
        </p:nvSpPr>
        <p:spPr/>
        <p:txBody>
          <a:bodyPr/>
          <a:lstStyle/>
          <a:p>
            <a:fld id="{92CB00A8-DA69-4945-827F-1186C9873939}" type="datetimeFigureOut">
              <a:rPr lang="nl-NL" smtClean="0"/>
              <a:pPr/>
              <a:t>18-3-2012</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27AB3372-494D-49BA-B796-73417E9BD30D}" type="slidenum">
              <a:rPr lang="nl-NL" smtClean="0"/>
              <a:pPr/>
              <a:t>‹nr.›</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Vergelijking">
    <p:spTree>
      <p:nvGrpSpPr>
        <p:cNvPr id="1" name=""/>
        <p:cNvGrpSpPr/>
        <p:nvPr/>
      </p:nvGrpSpPr>
      <p:grpSpPr>
        <a:xfrm>
          <a:off x="0" y="0"/>
          <a:ext cx="0" cy="0"/>
          <a:chOff x="0" y="0"/>
          <a:chExt cx="0" cy="0"/>
        </a:xfrm>
      </p:grpSpPr>
      <p:pic>
        <p:nvPicPr>
          <p:cNvPr id="10" name="Picture 9" descr="moonlight - two content.png"/>
          <p:cNvPicPr>
            <a:picLocks noChangeAspect="1"/>
          </p:cNvPicPr>
          <p:nvPr/>
        </p:nvPicPr>
        <p:blipFill>
          <a:blip r:embed="rId2" cstate="print"/>
          <a:srcRect l="2281" t="1035" r="4562"/>
          <a:stretch>
            <a:fillRect/>
          </a:stretch>
        </p:blipFill>
        <p:spPr>
          <a:xfrm>
            <a:off x="0" y="0"/>
            <a:ext cx="9144000" cy="6854302"/>
          </a:xfrm>
          <a:prstGeom prst="rect">
            <a:avLst/>
          </a:prstGeom>
        </p:spPr>
      </p:pic>
      <p:sp>
        <p:nvSpPr>
          <p:cNvPr id="2" name="Title 1"/>
          <p:cNvSpPr>
            <a:spLocks noGrp="1"/>
          </p:cNvSpPr>
          <p:nvPr>
            <p:ph type="title"/>
          </p:nvPr>
        </p:nvSpPr>
        <p:spPr>
          <a:xfrm>
            <a:off x="1981200" y="792162"/>
            <a:ext cx="6019799" cy="808038"/>
          </a:xfrm>
        </p:spPr>
        <p:txBody>
          <a:bodyPr/>
          <a:lstStyle>
            <a:lvl1pPr>
              <a:defRPr/>
            </a:lvl1pPr>
          </a:lstStyle>
          <a:p>
            <a:r>
              <a:rPr lang="nl-NL" smtClean="0"/>
              <a:t>Klik om de stijl te bewerken</a:t>
            </a:r>
            <a:endParaRPr/>
          </a:p>
        </p:txBody>
      </p:sp>
      <p:sp>
        <p:nvSpPr>
          <p:cNvPr id="3" name="Text Placeholder 2"/>
          <p:cNvSpPr>
            <a:spLocks noGrp="1"/>
          </p:cNvSpPr>
          <p:nvPr>
            <p:ph type="body" idx="1"/>
          </p:nvPr>
        </p:nvSpPr>
        <p:spPr>
          <a:xfrm>
            <a:off x="1981200" y="1700960"/>
            <a:ext cx="2971800" cy="750887"/>
          </a:xfrm>
        </p:spPr>
        <p:txBody>
          <a:bodyPr anchor="ctr" anchorCtr="0">
            <a:noAutofit/>
          </a:bodyPr>
          <a:lstStyle>
            <a:lvl1pPr marL="0" indent="0" algn="ctr">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1981200" y="2541494"/>
            <a:ext cx="2971800" cy="3294156"/>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a:p>
        </p:txBody>
      </p:sp>
      <p:sp>
        <p:nvSpPr>
          <p:cNvPr id="5" name="Text Placeholder 4"/>
          <p:cNvSpPr>
            <a:spLocks noGrp="1"/>
          </p:cNvSpPr>
          <p:nvPr>
            <p:ph type="body" sz="quarter" idx="3"/>
          </p:nvPr>
        </p:nvSpPr>
        <p:spPr>
          <a:xfrm>
            <a:off x="5029199" y="1700960"/>
            <a:ext cx="2971800" cy="750887"/>
          </a:xfrm>
        </p:spPr>
        <p:txBody>
          <a:bodyPr anchor="ctr" anchorCtr="0">
            <a:noAutofit/>
          </a:bodyPr>
          <a:lstStyle>
            <a:lvl1pPr marL="0" indent="0" algn="ctr">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Content Placeholder 5"/>
          <p:cNvSpPr>
            <a:spLocks noGrp="1"/>
          </p:cNvSpPr>
          <p:nvPr>
            <p:ph sz="quarter" idx="4"/>
          </p:nvPr>
        </p:nvSpPr>
        <p:spPr>
          <a:xfrm>
            <a:off x="5029200" y="2541494"/>
            <a:ext cx="2971800" cy="3294156"/>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a:p>
        </p:txBody>
      </p:sp>
      <p:sp>
        <p:nvSpPr>
          <p:cNvPr id="7" name="Date Placeholder 6"/>
          <p:cNvSpPr>
            <a:spLocks noGrp="1"/>
          </p:cNvSpPr>
          <p:nvPr>
            <p:ph type="dt" sz="half" idx="10"/>
          </p:nvPr>
        </p:nvSpPr>
        <p:spPr/>
        <p:txBody>
          <a:bodyPr/>
          <a:lstStyle/>
          <a:p>
            <a:fld id="{92CB00A8-DA69-4945-827F-1186C9873939}" type="datetimeFigureOut">
              <a:rPr lang="nl-NL" smtClean="0"/>
              <a:pPr/>
              <a:t>18-3-2012</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27AB3372-494D-49BA-B796-73417E9BD30D}" type="slidenum">
              <a:rPr lang="nl-NL" smtClean="0"/>
              <a:pPr/>
              <a:t>‹nr.›</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a:p>
        </p:txBody>
      </p:sp>
      <p:sp>
        <p:nvSpPr>
          <p:cNvPr id="3" name="Date Placeholder 2"/>
          <p:cNvSpPr>
            <a:spLocks noGrp="1"/>
          </p:cNvSpPr>
          <p:nvPr>
            <p:ph type="dt" sz="half" idx="10"/>
          </p:nvPr>
        </p:nvSpPr>
        <p:spPr/>
        <p:txBody>
          <a:bodyPr/>
          <a:lstStyle/>
          <a:p>
            <a:fld id="{92CB00A8-DA69-4945-827F-1186C9873939}" type="datetimeFigureOut">
              <a:rPr lang="nl-NL" smtClean="0"/>
              <a:pPr/>
              <a:t>18-3-2012</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27AB3372-494D-49BA-B796-73417E9BD30D}" type="slidenum">
              <a:rPr lang="nl-NL" smtClean="0"/>
              <a:pPr/>
              <a:t>‹nr.›</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CB00A8-DA69-4945-827F-1186C9873939}" type="datetimeFigureOut">
              <a:rPr lang="nl-NL" smtClean="0"/>
              <a:pPr/>
              <a:t>18-3-2012</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27AB3372-494D-49BA-B796-73417E9BD30D}" type="slidenum">
              <a:rPr lang="nl-NL" smtClean="0"/>
              <a:pPr/>
              <a:t>‹nr.›</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oud met bijschrift">
    <p:spTree>
      <p:nvGrpSpPr>
        <p:cNvPr id="1" name=""/>
        <p:cNvGrpSpPr/>
        <p:nvPr/>
      </p:nvGrpSpPr>
      <p:grpSpPr>
        <a:xfrm>
          <a:off x="0" y="0"/>
          <a:ext cx="0" cy="0"/>
          <a:chOff x="0" y="0"/>
          <a:chExt cx="0" cy="0"/>
        </a:xfrm>
      </p:grpSpPr>
      <p:pic>
        <p:nvPicPr>
          <p:cNvPr id="8" name="Picture 7" descr="moonlight - two content.png"/>
          <p:cNvPicPr>
            <a:picLocks noChangeAspect="1"/>
          </p:cNvPicPr>
          <p:nvPr/>
        </p:nvPicPr>
        <p:blipFill>
          <a:blip r:embed="rId2" cstate="print"/>
          <a:srcRect l="2281" t="1035" r="4562"/>
          <a:stretch>
            <a:fillRect/>
          </a:stretch>
        </p:blipFill>
        <p:spPr>
          <a:xfrm>
            <a:off x="0" y="0"/>
            <a:ext cx="9144000" cy="6854302"/>
          </a:xfrm>
          <a:prstGeom prst="rect">
            <a:avLst/>
          </a:prstGeom>
        </p:spPr>
      </p:pic>
      <p:sp>
        <p:nvSpPr>
          <p:cNvPr id="2" name="Title 1"/>
          <p:cNvSpPr>
            <a:spLocks noGrp="1"/>
          </p:cNvSpPr>
          <p:nvPr>
            <p:ph type="title"/>
          </p:nvPr>
        </p:nvSpPr>
        <p:spPr>
          <a:xfrm>
            <a:off x="301752" y="1033272"/>
            <a:ext cx="1298448" cy="2624328"/>
          </a:xfrm>
        </p:spPr>
        <p:txBody>
          <a:bodyPr anchor="t" anchorCtr="0"/>
          <a:lstStyle>
            <a:lvl1pPr algn="l">
              <a:defRPr sz="2000" b="1"/>
            </a:lvl1pPr>
          </a:lstStyle>
          <a:p>
            <a:r>
              <a:rPr lang="nl-NL" smtClean="0"/>
              <a:t>Klik om de stijl te bewerken</a:t>
            </a:r>
            <a:endParaRPr/>
          </a:p>
        </p:txBody>
      </p:sp>
      <p:sp>
        <p:nvSpPr>
          <p:cNvPr id="3" name="Content Placeholder 2"/>
          <p:cNvSpPr>
            <a:spLocks noGrp="1"/>
          </p:cNvSpPr>
          <p:nvPr>
            <p:ph idx="1"/>
          </p:nvPr>
        </p:nvSpPr>
        <p:spPr>
          <a:xfrm>
            <a:off x="2133600" y="1371600"/>
            <a:ext cx="4953000" cy="3886200"/>
          </a:xfrm>
        </p:spPr>
        <p:txBody>
          <a:bodyPr>
            <a:normAutofit/>
          </a:bodyPr>
          <a:lstStyle>
            <a:lvl1pPr>
              <a:defRPr sz="20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a:p>
        </p:txBody>
      </p:sp>
      <p:sp>
        <p:nvSpPr>
          <p:cNvPr id="4" name="Text Placeholder 3"/>
          <p:cNvSpPr>
            <a:spLocks noGrp="1"/>
          </p:cNvSpPr>
          <p:nvPr>
            <p:ph type="body" sz="half" idx="2"/>
          </p:nvPr>
        </p:nvSpPr>
        <p:spPr>
          <a:xfrm>
            <a:off x="3127248" y="5486400"/>
            <a:ext cx="4498848" cy="75895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92CB00A8-DA69-4945-827F-1186C9873939}" type="datetimeFigureOut">
              <a:rPr lang="nl-NL" smtClean="0"/>
              <a:pPr/>
              <a:t>18-3-2012</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27AB3372-494D-49BA-B796-73417E9BD30D}" type="slidenum">
              <a:rPr lang="nl-NL" smtClean="0"/>
              <a:pPr/>
              <a:t>‹nr.›</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pic>
        <p:nvPicPr>
          <p:cNvPr id="8" name="Picture 7" descr="moonlight - two content.png"/>
          <p:cNvPicPr>
            <a:picLocks noChangeAspect="1"/>
          </p:cNvPicPr>
          <p:nvPr/>
        </p:nvPicPr>
        <p:blipFill>
          <a:blip r:embed="rId2" cstate="print"/>
          <a:srcRect l="2281" t="1035" r="4562"/>
          <a:stretch>
            <a:fillRect/>
          </a:stretch>
        </p:blipFill>
        <p:spPr>
          <a:xfrm>
            <a:off x="0" y="0"/>
            <a:ext cx="9144000" cy="6854302"/>
          </a:xfrm>
          <a:prstGeom prst="rect">
            <a:avLst/>
          </a:prstGeom>
        </p:spPr>
      </p:pic>
      <p:sp>
        <p:nvSpPr>
          <p:cNvPr id="2" name="Title 1"/>
          <p:cNvSpPr>
            <a:spLocks noGrp="1"/>
          </p:cNvSpPr>
          <p:nvPr>
            <p:ph type="title"/>
          </p:nvPr>
        </p:nvSpPr>
        <p:spPr>
          <a:xfrm>
            <a:off x="304800" y="1033462"/>
            <a:ext cx="1295400" cy="2624138"/>
          </a:xfrm>
        </p:spPr>
        <p:txBody>
          <a:bodyPr anchor="t" anchorCtr="0"/>
          <a:lstStyle>
            <a:lvl1pPr algn="l">
              <a:defRPr sz="2000" b="1"/>
            </a:lvl1pPr>
          </a:lstStyle>
          <a:p>
            <a:r>
              <a:rPr lang="nl-NL" smtClean="0"/>
              <a:t>Klik om de stijl te bewerken</a:t>
            </a:r>
            <a:endParaRPr/>
          </a:p>
        </p:txBody>
      </p:sp>
      <p:sp>
        <p:nvSpPr>
          <p:cNvPr id="3" name="Picture Placeholder 2"/>
          <p:cNvSpPr>
            <a:spLocks noGrp="1"/>
          </p:cNvSpPr>
          <p:nvPr>
            <p:ph type="pic" idx="1"/>
          </p:nvPr>
        </p:nvSpPr>
        <p:spPr>
          <a:xfrm>
            <a:off x="1905000" y="914400"/>
            <a:ext cx="5486400" cy="4495800"/>
          </a:xfrm>
          <a:prstGeom prst="ellipse">
            <a:avLst/>
          </a:prstGeom>
          <a:effectLst>
            <a:innerShdw blurRad="254000">
              <a:schemeClr val="tx1"/>
            </a:innerShdw>
            <a:softEdge rad="1270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a:p>
        </p:txBody>
      </p:sp>
      <p:sp>
        <p:nvSpPr>
          <p:cNvPr id="4" name="Text Placeholder 3"/>
          <p:cNvSpPr>
            <a:spLocks noGrp="1"/>
          </p:cNvSpPr>
          <p:nvPr>
            <p:ph type="body" sz="half" idx="2"/>
          </p:nvPr>
        </p:nvSpPr>
        <p:spPr>
          <a:xfrm>
            <a:off x="3124200" y="5486400"/>
            <a:ext cx="4495800" cy="76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Date Placeholder 4"/>
          <p:cNvSpPr>
            <a:spLocks noGrp="1"/>
          </p:cNvSpPr>
          <p:nvPr>
            <p:ph type="dt" sz="half" idx="10"/>
          </p:nvPr>
        </p:nvSpPr>
        <p:spPr/>
        <p:txBody>
          <a:bodyPr/>
          <a:lstStyle/>
          <a:p>
            <a:fld id="{92CB00A8-DA69-4945-827F-1186C9873939}" type="datetimeFigureOut">
              <a:rPr lang="nl-NL" smtClean="0"/>
              <a:pPr/>
              <a:t>18-3-2012</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27AB3372-494D-49BA-B796-73417E9BD30D}" type="slidenum">
              <a:rPr lang="nl-NL" smtClean="0"/>
              <a:pPr/>
              <a:t>‹nr.›</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12" name="Picture 11" descr="moonlight master 2.png"/>
          <p:cNvPicPr>
            <a:picLocks noChangeAspect="1"/>
          </p:cNvPicPr>
          <p:nvPr/>
        </p:nvPicPr>
        <p:blipFill>
          <a:blip r:embed="rId13" cstate="print"/>
          <a:srcRect l="2391" t="1099" r="1988"/>
          <a:stretch>
            <a:fillRect/>
          </a:stretch>
        </p:blipFill>
        <p:spPr>
          <a:xfrm>
            <a:off x="0" y="0"/>
            <a:ext cx="9144000" cy="6858000"/>
          </a:xfrm>
          <a:prstGeom prst="rect">
            <a:avLst/>
          </a:prstGeom>
        </p:spPr>
      </p:pic>
      <p:sp>
        <p:nvSpPr>
          <p:cNvPr id="2" name="Title Placeholder 1"/>
          <p:cNvSpPr>
            <a:spLocks noGrp="1"/>
          </p:cNvSpPr>
          <p:nvPr>
            <p:ph type="title"/>
          </p:nvPr>
        </p:nvSpPr>
        <p:spPr>
          <a:xfrm>
            <a:off x="1981201" y="792162"/>
            <a:ext cx="5311562" cy="808038"/>
          </a:xfrm>
          <a:prstGeom prst="rect">
            <a:avLst/>
          </a:prstGeom>
        </p:spPr>
        <p:txBody>
          <a:bodyPr vert="horz" lIns="91440" tIns="45720" rIns="91440" bIns="45720" rtlCol="0" anchor="ctr">
            <a:normAutofit/>
          </a:bodyPr>
          <a:lstStyle/>
          <a:p>
            <a:r>
              <a:rPr lang="nl-NL" smtClean="0"/>
              <a:t>Klik om de stijl te bewerken</a:t>
            </a:r>
            <a:endParaRPr/>
          </a:p>
        </p:txBody>
      </p:sp>
      <p:sp>
        <p:nvSpPr>
          <p:cNvPr id="3" name="Text Placeholder 2"/>
          <p:cNvSpPr>
            <a:spLocks noGrp="1"/>
          </p:cNvSpPr>
          <p:nvPr>
            <p:ph type="body" idx="1"/>
          </p:nvPr>
        </p:nvSpPr>
        <p:spPr>
          <a:xfrm>
            <a:off x="2286000" y="1981201"/>
            <a:ext cx="5015753" cy="3841375"/>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a:p>
        </p:txBody>
      </p:sp>
      <p:sp>
        <p:nvSpPr>
          <p:cNvPr id="4" name="Date Placeholder 3"/>
          <p:cNvSpPr>
            <a:spLocks noGrp="1"/>
          </p:cNvSpPr>
          <p:nvPr>
            <p:ph type="dt" sz="half" idx="2"/>
          </p:nvPr>
        </p:nvSpPr>
        <p:spPr>
          <a:xfrm>
            <a:off x="228600" y="6347908"/>
            <a:ext cx="2133600" cy="182880"/>
          </a:xfrm>
          <a:prstGeom prst="rect">
            <a:avLst/>
          </a:prstGeom>
        </p:spPr>
        <p:txBody>
          <a:bodyPr vert="horz" lIns="91440" tIns="45720" rIns="91440" bIns="45720" rtlCol="0" anchor="ctr"/>
          <a:lstStyle>
            <a:lvl1pPr algn="l">
              <a:defRPr sz="1100">
                <a:solidFill>
                  <a:schemeClr val="bg2"/>
                </a:solidFill>
              </a:defRPr>
            </a:lvl1pPr>
          </a:lstStyle>
          <a:p>
            <a:fld id="{92CB00A8-DA69-4945-827F-1186C9873939}" type="datetimeFigureOut">
              <a:rPr lang="nl-NL" smtClean="0"/>
              <a:pPr/>
              <a:t>18-3-2012</a:t>
            </a:fld>
            <a:endParaRPr lang="nl-NL"/>
          </a:p>
        </p:txBody>
      </p:sp>
      <p:sp>
        <p:nvSpPr>
          <p:cNvPr id="5" name="Footer Placeholder 4"/>
          <p:cNvSpPr>
            <a:spLocks noGrp="1"/>
          </p:cNvSpPr>
          <p:nvPr>
            <p:ph type="ftr" sz="quarter" idx="3"/>
          </p:nvPr>
        </p:nvSpPr>
        <p:spPr>
          <a:xfrm>
            <a:off x="228600" y="6544234"/>
            <a:ext cx="2895600" cy="182880"/>
          </a:xfrm>
          <a:prstGeom prst="rect">
            <a:avLst/>
          </a:prstGeom>
        </p:spPr>
        <p:txBody>
          <a:bodyPr vert="horz" lIns="91440" tIns="45720" rIns="91440" bIns="45720" rtlCol="0" anchor="ctr"/>
          <a:lstStyle>
            <a:lvl1pPr algn="l">
              <a:defRPr sz="1100">
                <a:solidFill>
                  <a:schemeClr val="bg2"/>
                </a:solidFill>
              </a:defRPr>
            </a:lvl1pPr>
          </a:lstStyle>
          <a:p>
            <a:endParaRPr lang="nl-NL"/>
          </a:p>
        </p:txBody>
      </p:sp>
      <p:sp>
        <p:nvSpPr>
          <p:cNvPr id="6" name="Slide Number Placeholder 5"/>
          <p:cNvSpPr>
            <a:spLocks noGrp="1"/>
          </p:cNvSpPr>
          <p:nvPr>
            <p:ph type="sldNum" sz="quarter" idx="4"/>
          </p:nvPr>
        </p:nvSpPr>
        <p:spPr>
          <a:xfrm>
            <a:off x="228600" y="6033246"/>
            <a:ext cx="1066800" cy="215154"/>
          </a:xfrm>
          <a:prstGeom prst="rect">
            <a:avLst/>
          </a:prstGeom>
        </p:spPr>
        <p:txBody>
          <a:bodyPr vert="horz" lIns="91440" tIns="45720" rIns="91440" bIns="45720" rtlCol="0" anchor="ctr"/>
          <a:lstStyle>
            <a:lvl1pPr algn="l">
              <a:defRPr sz="1300">
                <a:solidFill>
                  <a:schemeClr val="bg2"/>
                </a:solidFill>
              </a:defRPr>
            </a:lvl1pPr>
          </a:lstStyle>
          <a:p>
            <a:fld id="{27AB3372-494D-49BA-B796-73417E9BD30D}" type="slidenum">
              <a:rPr lang="nl-NL" smtClean="0"/>
              <a:pPr/>
              <a:t>‹nr.›</a:t>
            </a:fld>
            <a:endParaRPr lang="nl-NL"/>
          </a:p>
        </p:txBody>
      </p:sp>
    </p:spTree>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Lst>
  <p:txStyles>
    <p:titleStyle>
      <a:lvl1pPr algn="l" defTabSz="914400" rtl="0" eaLnBrk="1" latinLnBrk="0" hangingPunct="1">
        <a:spcBef>
          <a:spcPct val="0"/>
        </a:spcBef>
        <a:buNone/>
        <a:defRPr sz="3600" kern="120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defRPr>
      </a:lvl1pPr>
    </p:titleStyle>
    <p:bodyStyle>
      <a:lvl1pPr marL="228600" indent="-228600" algn="l" defTabSz="914400" rtl="0" eaLnBrk="1" latinLnBrk="0" hangingPunct="1">
        <a:spcBef>
          <a:spcPts val="1200"/>
        </a:spcBef>
        <a:buClr>
          <a:schemeClr val="bg2"/>
        </a:buClr>
        <a:buFontTx/>
        <a:buBlip>
          <a:blip r:embed="rId14"/>
        </a:buBlip>
        <a:defRPr sz="2200" kern="1200">
          <a:gradFill>
            <a:gsLst>
              <a:gs pos="0">
                <a:schemeClr val="bg1"/>
              </a:gs>
              <a:gs pos="90000">
                <a:schemeClr val="bg2">
                  <a:lumMod val="90000"/>
                </a:schemeClr>
              </a:gs>
            </a:gsLst>
            <a:lin ang="5400000" scaled="0"/>
          </a:gradFill>
          <a:latin typeface="+mn-lt"/>
          <a:ea typeface="+mn-ea"/>
          <a:cs typeface="+mn-cs"/>
        </a:defRPr>
      </a:lvl1pPr>
      <a:lvl2pPr marL="457200" indent="-228600" algn="l" defTabSz="914400" rtl="0" eaLnBrk="1" latinLnBrk="0" hangingPunct="1">
        <a:spcBef>
          <a:spcPts val="1200"/>
        </a:spcBef>
        <a:buFontTx/>
        <a:buBlip>
          <a:blip r:embed="rId15"/>
        </a:buBlip>
        <a:defRPr sz="2000" kern="1200">
          <a:gradFill>
            <a:gsLst>
              <a:gs pos="0">
                <a:schemeClr val="bg1"/>
              </a:gs>
              <a:gs pos="90000">
                <a:schemeClr val="bg2">
                  <a:lumMod val="90000"/>
                </a:schemeClr>
              </a:gs>
            </a:gsLst>
            <a:lin ang="5400000" scaled="0"/>
          </a:gradFill>
          <a:latin typeface="+mn-lt"/>
          <a:ea typeface="+mn-ea"/>
          <a:cs typeface="+mn-cs"/>
        </a:defRPr>
      </a:lvl2pPr>
      <a:lvl3pPr marL="685800" indent="-228600" algn="l" defTabSz="914400" rtl="0" eaLnBrk="1" latinLnBrk="0" hangingPunct="1">
        <a:spcBef>
          <a:spcPts val="1200"/>
        </a:spcBef>
        <a:buFontTx/>
        <a:buBlip>
          <a:blip r:embed="rId15"/>
        </a:buBlip>
        <a:defRPr sz="2000" kern="1200">
          <a:gradFill>
            <a:gsLst>
              <a:gs pos="0">
                <a:schemeClr val="bg1"/>
              </a:gs>
              <a:gs pos="90000">
                <a:schemeClr val="bg2">
                  <a:lumMod val="90000"/>
                </a:schemeClr>
              </a:gs>
            </a:gsLst>
            <a:lin ang="5400000" scaled="0"/>
          </a:gradFill>
          <a:latin typeface="+mn-lt"/>
          <a:ea typeface="+mn-ea"/>
          <a:cs typeface="+mn-cs"/>
        </a:defRPr>
      </a:lvl3pPr>
      <a:lvl4pPr marL="914400" indent="-228600" algn="l" defTabSz="914400" rtl="0" eaLnBrk="1" latinLnBrk="0" hangingPunct="1">
        <a:spcBef>
          <a:spcPts val="1200"/>
        </a:spcBef>
        <a:buFontTx/>
        <a:buBlip>
          <a:blip r:embed="rId15"/>
        </a:buBlip>
        <a:defRPr sz="2000" kern="1200">
          <a:gradFill>
            <a:gsLst>
              <a:gs pos="0">
                <a:schemeClr val="bg1"/>
              </a:gs>
              <a:gs pos="90000">
                <a:schemeClr val="bg2">
                  <a:lumMod val="90000"/>
                </a:schemeClr>
              </a:gs>
            </a:gsLst>
            <a:lin ang="5400000" scaled="0"/>
          </a:gradFill>
          <a:latin typeface="+mn-lt"/>
          <a:ea typeface="+mn-ea"/>
          <a:cs typeface="+mn-cs"/>
        </a:defRPr>
      </a:lvl4pPr>
      <a:lvl5pPr marL="1143000" indent="-228600" algn="l" defTabSz="914400" rtl="0" eaLnBrk="1" latinLnBrk="0" hangingPunct="1">
        <a:spcBef>
          <a:spcPts val="1200"/>
        </a:spcBef>
        <a:buFontTx/>
        <a:buBlip>
          <a:blip r:embed="rId15"/>
        </a:buBlip>
        <a:defRPr sz="2000" kern="1200">
          <a:gradFill>
            <a:gsLst>
              <a:gs pos="0">
                <a:schemeClr val="bg1"/>
              </a:gs>
              <a:gs pos="90000">
                <a:schemeClr val="bg2">
                  <a:lumMod val="90000"/>
                </a:schemeClr>
              </a:gs>
            </a:gsLst>
            <a:lin ang="5400000" scaled="0"/>
          </a:gra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nl-NL" sz="8900" dirty="0" smtClean="0"/>
              <a:t>WarQuest</a:t>
            </a:r>
            <a:r>
              <a:rPr lang="nl-NL" sz="9600" dirty="0" smtClean="0"/>
              <a:t> </a:t>
            </a:r>
            <a:endParaRPr lang="nl-NL" sz="9600" dirty="0"/>
          </a:p>
        </p:txBody>
      </p:sp>
      <p:sp>
        <p:nvSpPr>
          <p:cNvPr id="3" name="Subtitle 2"/>
          <p:cNvSpPr>
            <a:spLocks noGrp="1"/>
          </p:cNvSpPr>
          <p:nvPr>
            <p:ph type="subTitle" idx="1"/>
          </p:nvPr>
        </p:nvSpPr>
        <p:spPr/>
        <p:txBody>
          <a:bodyPr>
            <a:noAutofit/>
          </a:bodyPr>
          <a:lstStyle/>
          <a:p>
            <a:r>
              <a:rPr lang="nl-NL" sz="2800" dirty="0" err="1" smtClean="0"/>
              <a:t>Created</a:t>
            </a:r>
            <a:r>
              <a:rPr lang="nl-NL" sz="2800" dirty="0" smtClean="0"/>
              <a:t> PlaatSoft</a:t>
            </a:r>
            <a:endParaRPr lang="nl-NL" sz="2800" dirty="0"/>
          </a:p>
        </p:txBody>
      </p:sp>
      <p:pic>
        <p:nvPicPr>
          <p:cNvPr id="4" name="Picture 2" descr="C:\sources\Prive\Wii\BibleQuiz\images\logo2.jpg"/>
          <p:cNvPicPr>
            <a:picLocks noChangeAspect="1" noChangeArrowheads="1"/>
          </p:cNvPicPr>
          <p:nvPr/>
        </p:nvPicPr>
        <p:blipFill>
          <a:blip r:embed="rId2" cstate="print"/>
          <a:srcRect/>
          <a:stretch>
            <a:fillRect/>
          </a:stretch>
        </p:blipFill>
        <p:spPr bwMode="auto">
          <a:xfrm>
            <a:off x="7020272" y="5157192"/>
            <a:ext cx="1408968" cy="1131794"/>
          </a:xfrm>
          <a:prstGeom prst="rect">
            <a:avLst/>
          </a:prstGeom>
          <a:noFill/>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57200" y="274638"/>
            <a:ext cx="7467600" cy="778098"/>
          </a:xfrm>
        </p:spPr>
        <p:txBody>
          <a:bodyPr>
            <a:normAutofit/>
          </a:bodyPr>
          <a:lstStyle/>
          <a:p>
            <a:r>
              <a:rPr lang="nl-NL" dirty="0" smtClean="0"/>
              <a:t>WarQuest – Data model</a:t>
            </a:r>
            <a:endParaRPr lang="nl-NL" dirty="0"/>
          </a:p>
        </p:txBody>
      </p:sp>
      <p:pic>
        <p:nvPicPr>
          <p:cNvPr id="1026" name="Picture 2"/>
          <p:cNvPicPr>
            <a:picLocks noChangeAspect="1" noChangeArrowheads="1"/>
          </p:cNvPicPr>
          <p:nvPr/>
        </p:nvPicPr>
        <p:blipFill>
          <a:blip r:embed="rId2" cstate="print"/>
          <a:srcRect/>
          <a:stretch>
            <a:fillRect/>
          </a:stretch>
        </p:blipFill>
        <p:spPr bwMode="auto">
          <a:xfrm>
            <a:off x="323528" y="980728"/>
            <a:ext cx="8496944" cy="560280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8"/>
          <p:cNvSpPr>
            <a:spLocks noGrp="1"/>
          </p:cNvSpPr>
          <p:nvPr>
            <p:ph type="ftr" sz="quarter" idx="11"/>
          </p:nvPr>
        </p:nvSpPr>
        <p:spPr>
          <a:xfrm>
            <a:off x="2781300" y="6419850"/>
            <a:ext cx="4889884" cy="163513"/>
          </a:xfrm>
          <a:prstGeom prst="rect">
            <a:avLst/>
          </a:prstGeom>
        </p:spPr>
        <p:txBody>
          <a:bodyPr/>
          <a:lstStyle/>
          <a:p>
            <a:pPr algn="l"/>
            <a:r>
              <a:rPr lang="en-GB" smtClean="0"/>
              <a:t> </a:t>
            </a:r>
            <a:endParaRPr lang="en-GB" dirty="0"/>
          </a:p>
        </p:txBody>
      </p:sp>
      <p:sp>
        <p:nvSpPr>
          <p:cNvPr id="6" name="Rectangle 9"/>
          <p:cNvSpPr/>
          <p:nvPr/>
        </p:nvSpPr>
        <p:spPr bwMode="gray">
          <a:xfrm>
            <a:off x="6438900" y="2679700"/>
            <a:ext cx="2307936" cy="370162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rtlCol="0" anchor="ctr"/>
          <a:lstStyle/>
          <a:p>
            <a:pPr algn="ctr">
              <a:spcBef>
                <a:spcPct val="0"/>
              </a:spcBef>
              <a:buClrTx/>
              <a:buSzPct val="90000"/>
            </a:pPr>
            <a:r>
              <a:rPr lang="nl-NL" sz="1600" b="1" dirty="0" smtClean="0">
                <a:solidFill>
                  <a:schemeClr val="bg1"/>
                </a:solidFill>
                <a:cs typeface="Arial" pitchFamily="34" charset="0"/>
              </a:rPr>
              <a:t>Game</a:t>
            </a:r>
          </a:p>
          <a:p>
            <a:pPr algn="ctr">
              <a:spcBef>
                <a:spcPct val="0"/>
              </a:spcBef>
              <a:buClrTx/>
              <a:buSzPct val="90000"/>
            </a:pPr>
            <a:r>
              <a:rPr lang="nl-NL" sz="1600" b="1" dirty="0" smtClean="0">
                <a:solidFill>
                  <a:schemeClr val="bg1"/>
                </a:solidFill>
                <a:cs typeface="Arial" pitchFamily="34" charset="0"/>
              </a:rPr>
              <a:t>Server</a:t>
            </a:r>
          </a:p>
          <a:p>
            <a:pPr algn="ctr">
              <a:spcBef>
                <a:spcPct val="0"/>
              </a:spcBef>
              <a:buClrTx/>
              <a:buSzPct val="90000"/>
            </a:pPr>
            <a:endParaRPr lang="nl-NL" sz="1600" b="1" dirty="0" smtClean="0">
              <a:solidFill>
                <a:schemeClr val="bg1"/>
              </a:solidFill>
              <a:cs typeface="Arial" pitchFamily="34" charset="0"/>
            </a:endParaRPr>
          </a:p>
          <a:p>
            <a:pPr algn="ctr">
              <a:spcBef>
                <a:spcPct val="0"/>
              </a:spcBef>
              <a:buClrTx/>
              <a:buSzPct val="90000"/>
            </a:pPr>
            <a:r>
              <a:rPr lang="nl-NL" sz="1600" b="1" dirty="0" smtClean="0">
                <a:solidFill>
                  <a:schemeClr val="bg1"/>
                </a:solidFill>
                <a:cs typeface="Arial" pitchFamily="34" charset="0"/>
              </a:rPr>
              <a:t>(HTML </a:t>
            </a:r>
            <a:r>
              <a:rPr lang="nl-NL" sz="1600" b="1" dirty="0" err="1" smtClean="0">
                <a:solidFill>
                  <a:schemeClr val="bg1"/>
                </a:solidFill>
                <a:cs typeface="Arial" pitchFamily="34" charset="0"/>
              </a:rPr>
              <a:t>based</a:t>
            </a:r>
            <a:r>
              <a:rPr lang="nl-NL" sz="1600" b="1" dirty="0" smtClean="0">
                <a:solidFill>
                  <a:schemeClr val="bg1"/>
                </a:solidFill>
                <a:cs typeface="Arial" pitchFamily="34" charset="0"/>
              </a:rPr>
              <a:t>)</a:t>
            </a:r>
          </a:p>
          <a:p>
            <a:pPr algn="ctr">
              <a:spcBef>
                <a:spcPct val="0"/>
              </a:spcBef>
              <a:buClrTx/>
              <a:buSzPct val="90000"/>
            </a:pPr>
            <a:endParaRPr lang="nl-NL" sz="1600" b="1" dirty="0" smtClean="0">
              <a:solidFill>
                <a:schemeClr val="bg1"/>
              </a:solidFill>
              <a:cs typeface="Arial" pitchFamily="34" charset="0"/>
            </a:endParaRPr>
          </a:p>
          <a:p>
            <a:pPr algn="ctr">
              <a:spcBef>
                <a:spcPct val="0"/>
              </a:spcBef>
              <a:buClrTx/>
              <a:buSzPct val="90000"/>
            </a:pPr>
            <a:r>
              <a:rPr lang="nl-NL" sz="1600" b="1" dirty="0" err="1" smtClean="0">
                <a:solidFill>
                  <a:schemeClr val="bg1"/>
                </a:solidFill>
                <a:cs typeface="Arial" pitchFamily="34" charset="0"/>
              </a:rPr>
              <a:t>www.warquest.nl</a:t>
            </a:r>
            <a:endParaRPr lang="nl-NL" sz="1600" b="1" dirty="0" smtClean="0">
              <a:solidFill>
                <a:schemeClr val="bg1"/>
              </a:solidFill>
              <a:cs typeface="Arial" pitchFamily="34" charset="0"/>
            </a:endParaRPr>
          </a:p>
        </p:txBody>
      </p:sp>
      <p:sp>
        <p:nvSpPr>
          <p:cNvPr id="7" name="Freeform 10"/>
          <p:cNvSpPr/>
          <p:nvPr/>
        </p:nvSpPr>
        <p:spPr bwMode="gray">
          <a:xfrm>
            <a:off x="1948627" y="2515647"/>
            <a:ext cx="4184725" cy="1559858"/>
          </a:xfrm>
          <a:custGeom>
            <a:avLst/>
            <a:gdLst>
              <a:gd name="connsiteX0" fmla="*/ 756355 w 2021299"/>
              <a:gd name="connsiteY0" fmla="*/ 346676 h 1702140"/>
              <a:gd name="connsiteX1" fmla="*/ 756355 w 2021299"/>
              <a:gd name="connsiteY1" fmla="*/ 346676 h 1702140"/>
              <a:gd name="connsiteX2" fmla="*/ 541202 w 2021299"/>
              <a:gd name="connsiteY2" fmla="*/ 303645 h 1702140"/>
              <a:gd name="connsiteX3" fmla="*/ 358322 w 2021299"/>
              <a:gd name="connsiteY3" fmla="*/ 325161 h 1702140"/>
              <a:gd name="connsiteX4" fmla="*/ 283019 w 2021299"/>
              <a:gd name="connsiteY4" fmla="*/ 378949 h 1702140"/>
              <a:gd name="connsiteX5" fmla="*/ 261503 w 2021299"/>
              <a:gd name="connsiteY5" fmla="*/ 400464 h 1702140"/>
              <a:gd name="connsiteX6" fmla="*/ 229230 w 2021299"/>
              <a:gd name="connsiteY6" fmla="*/ 411222 h 1702140"/>
              <a:gd name="connsiteX7" fmla="*/ 218473 w 2021299"/>
              <a:gd name="connsiteY7" fmla="*/ 443495 h 1702140"/>
              <a:gd name="connsiteX8" fmla="*/ 250746 w 2021299"/>
              <a:gd name="connsiteY8" fmla="*/ 561829 h 1702140"/>
              <a:gd name="connsiteX9" fmla="*/ 293776 w 2021299"/>
              <a:gd name="connsiteY9" fmla="*/ 583344 h 1702140"/>
              <a:gd name="connsiteX10" fmla="*/ 78623 w 2021299"/>
              <a:gd name="connsiteY10" fmla="*/ 594102 h 1702140"/>
              <a:gd name="connsiteX11" fmla="*/ 24835 w 2021299"/>
              <a:gd name="connsiteY11" fmla="*/ 647890 h 1702140"/>
              <a:gd name="connsiteX12" fmla="*/ 3320 w 2021299"/>
              <a:gd name="connsiteY12" fmla="*/ 712436 h 1702140"/>
              <a:gd name="connsiteX13" fmla="*/ 24835 w 2021299"/>
              <a:gd name="connsiteY13" fmla="*/ 863043 h 1702140"/>
              <a:gd name="connsiteX14" fmla="*/ 35593 w 2021299"/>
              <a:gd name="connsiteY14" fmla="*/ 906074 h 1702140"/>
              <a:gd name="connsiteX15" fmla="*/ 67866 w 2021299"/>
              <a:gd name="connsiteY15" fmla="*/ 938347 h 1702140"/>
              <a:gd name="connsiteX16" fmla="*/ 132411 w 2021299"/>
              <a:gd name="connsiteY16" fmla="*/ 981377 h 1702140"/>
              <a:gd name="connsiteX17" fmla="*/ 196957 w 2021299"/>
              <a:gd name="connsiteY17" fmla="*/ 1002893 h 1702140"/>
              <a:gd name="connsiteX18" fmla="*/ 218473 w 2021299"/>
              <a:gd name="connsiteY18" fmla="*/ 1035165 h 1702140"/>
              <a:gd name="connsiteX19" fmla="*/ 283019 w 2021299"/>
              <a:gd name="connsiteY19" fmla="*/ 1078196 h 1702140"/>
              <a:gd name="connsiteX20" fmla="*/ 304534 w 2021299"/>
              <a:gd name="connsiteY20" fmla="*/ 1110469 h 1702140"/>
              <a:gd name="connsiteX21" fmla="*/ 283019 w 2021299"/>
              <a:gd name="connsiteY21" fmla="*/ 1207288 h 1702140"/>
              <a:gd name="connsiteX22" fmla="*/ 293776 w 2021299"/>
              <a:gd name="connsiteY22" fmla="*/ 1357895 h 1702140"/>
              <a:gd name="connsiteX23" fmla="*/ 304534 w 2021299"/>
              <a:gd name="connsiteY23" fmla="*/ 1390168 h 1702140"/>
              <a:gd name="connsiteX24" fmla="*/ 336807 w 2021299"/>
              <a:gd name="connsiteY24" fmla="*/ 1422441 h 1702140"/>
              <a:gd name="connsiteX25" fmla="*/ 358322 w 2021299"/>
              <a:gd name="connsiteY25" fmla="*/ 1465471 h 1702140"/>
              <a:gd name="connsiteX26" fmla="*/ 422868 w 2021299"/>
              <a:gd name="connsiteY26" fmla="*/ 1508502 h 1702140"/>
              <a:gd name="connsiteX27" fmla="*/ 444383 w 2021299"/>
              <a:gd name="connsiteY27" fmla="*/ 1540775 h 1702140"/>
              <a:gd name="connsiteX28" fmla="*/ 508929 w 2021299"/>
              <a:gd name="connsiteY28" fmla="*/ 1562290 h 1702140"/>
              <a:gd name="connsiteX29" fmla="*/ 713324 w 2021299"/>
              <a:gd name="connsiteY29" fmla="*/ 1551533 h 1702140"/>
              <a:gd name="connsiteX30" fmla="*/ 799386 w 2021299"/>
              <a:gd name="connsiteY30" fmla="*/ 1486987 h 1702140"/>
              <a:gd name="connsiteX31" fmla="*/ 853174 w 2021299"/>
              <a:gd name="connsiteY31" fmla="*/ 1497744 h 1702140"/>
              <a:gd name="connsiteX32" fmla="*/ 863931 w 2021299"/>
              <a:gd name="connsiteY32" fmla="*/ 1530017 h 1702140"/>
              <a:gd name="connsiteX33" fmla="*/ 939235 w 2021299"/>
              <a:gd name="connsiteY33" fmla="*/ 1626836 h 1702140"/>
              <a:gd name="connsiteX34" fmla="*/ 971508 w 2021299"/>
              <a:gd name="connsiteY34" fmla="*/ 1648351 h 1702140"/>
              <a:gd name="connsiteX35" fmla="*/ 1003781 w 2021299"/>
              <a:gd name="connsiteY35" fmla="*/ 1659109 h 1702140"/>
              <a:gd name="connsiteX36" fmla="*/ 1046811 w 2021299"/>
              <a:gd name="connsiteY36" fmla="*/ 1680624 h 1702140"/>
              <a:gd name="connsiteX37" fmla="*/ 1132873 w 2021299"/>
              <a:gd name="connsiteY37" fmla="*/ 1702140 h 1702140"/>
              <a:gd name="connsiteX38" fmla="*/ 1434087 w 2021299"/>
              <a:gd name="connsiteY38" fmla="*/ 1691382 h 1702140"/>
              <a:gd name="connsiteX39" fmla="*/ 1466360 w 2021299"/>
              <a:gd name="connsiteY39" fmla="*/ 1669867 h 1702140"/>
              <a:gd name="connsiteX40" fmla="*/ 1541663 w 2021299"/>
              <a:gd name="connsiteY40" fmla="*/ 1637594 h 1702140"/>
              <a:gd name="connsiteX41" fmla="*/ 1563179 w 2021299"/>
              <a:gd name="connsiteY41" fmla="*/ 1616078 h 1702140"/>
              <a:gd name="connsiteX42" fmla="*/ 1595451 w 2021299"/>
              <a:gd name="connsiteY42" fmla="*/ 1594563 h 1702140"/>
              <a:gd name="connsiteX43" fmla="*/ 1616967 w 2021299"/>
              <a:gd name="connsiteY43" fmla="*/ 1562290 h 1702140"/>
              <a:gd name="connsiteX44" fmla="*/ 1627724 w 2021299"/>
              <a:gd name="connsiteY44" fmla="*/ 1508502 h 1702140"/>
              <a:gd name="connsiteX45" fmla="*/ 1616967 w 2021299"/>
              <a:gd name="connsiteY45" fmla="*/ 1400925 h 1702140"/>
              <a:gd name="connsiteX46" fmla="*/ 1649240 w 2021299"/>
              <a:gd name="connsiteY46" fmla="*/ 1390168 h 1702140"/>
              <a:gd name="connsiteX47" fmla="*/ 1778331 w 2021299"/>
              <a:gd name="connsiteY47" fmla="*/ 1379410 h 1702140"/>
              <a:gd name="connsiteX48" fmla="*/ 1810604 w 2021299"/>
              <a:gd name="connsiteY48" fmla="*/ 1368653 h 1702140"/>
              <a:gd name="connsiteX49" fmla="*/ 1853635 w 2021299"/>
              <a:gd name="connsiteY49" fmla="*/ 1357895 h 1702140"/>
              <a:gd name="connsiteX50" fmla="*/ 1885908 w 2021299"/>
              <a:gd name="connsiteY50" fmla="*/ 1325622 h 1702140"/>
              <a:gd name="connsiteX51" fmla="*/ 1928939 w 2021299"/>
              <a:gd name="connsiteY51" fmla="*/ 1218045 h 1702140"/>
              <a:gd name="connsiteX52" fmla="*/ 1950454 w 2021299"/>
              <a:gd name="connsiteY52" fmla="*/ 1131984 h 1702140"/>
              <a:gd name="connsiteX53" fmla="*/ 1939696 w 2021299"/>
              <a:gd name="connsiteY53" fmla="*/ 884558 h 1702140"/>
              <a:gd name="connsiteX54" fmla="*/ 1928939 w 2021299"/>
              <a:gd name="connsiteY54" fmla="*/ 852285 h 1702140"/>
              <a:gd name="connsiteX55" fmla="*/ 1767574 w 2021299"/>
              <a:gd name="connsiteY55" fmla="*/ 841528 h 1702140"/>
              <a:gd name="connsiteX56" fmla="*/ 1778331 w 2021299"/>
              <a:gd name="connsiteY56" fmla="*/ 787740 h 1702140"/>
              <a:gd name="connsiteX57" fmla="*/ 1832120 w 2021299"/>
              <a:gd name="connsiteY57" fmla="*/ 701678 h 1702140"/>
              <a:gd name="connsiteX58" fmla="*/ 1885908 w 2021299"/>
              <a:gd name="connsiteY58" fmla="*/ 615617 h 1702140"/>
              <a:gd name="connsiteX59" fmla="*/ 1918181 w 2021299"/>
              <a:gd name="connsiteY59" fmla="*/ 551071 h 1702140"/>
              <a:gd name="connsiteX60" fmla="*/ 1950454 w 2021299"/>
              <a:gd name="connsiteY60" fmla="*/ 518798 h 1702140"/>
              <a:gd name="connsiteX61" fmla="*/ 1971969 w 2021299"/>
              <a:gd name="connsiteY61" fmla="*/ 475768 h 1702140"/>
              <a:gd name="connsiteX62" fmla="*/ 1982727 w 2021299"/>
              <a:gd name="connsiteY62" fmla="*/ 421980 h 1702140"/>
              <a:gd name="connsiteX63" fmla="*/ 2015000 w 2021299"/>
              <a:gd name="connsiteY63" fmla="*/ 400464 h 1702140"/>
              <a:gd name="connsiteX64" fmla="*/ 2004242 w 2021299"/>
              <a:gd name="connsiteY64" fmla="*/ 239100 h 1702140"/>
              <a:gd name="connsiteX65" fmla="*/ 1961211 w 2021299"/>
              <a:gd name="connsiteY65" fmla="*/ 206827 h 1702140"/>
              <a:gd name="connsiteX66" fmla="*/ 1939696 w 2021299"/>
              <a:gd name="connsiteY66" fmla="*/ 185311 h 1702140"/>
              <a:gd name="connsiteX67" fmla="*/ 1918181 w 2021299"/>
              <a:gd name="connsiteY67" fmla="*/ 153038 h 1702140"/>
              <a:gd name="connsiteX68" fmla="*/ 1875150 w 2021299"/>
              <a:gd name="connsiteY68" fmla="*/ 131523 h 1702140"/>
              <a:gd name="connsiteX69" fmla="*/ 1799847 w 2021299"/>
              <a:gd name="connsiteY69" fmla="*/ 77735 h 1702140"/>
              <a:gd name="connsiteX70" fmla="*/ 1767574 w 2021299"/>
              <a:gd name="connsiteY70" fmla="*/ 56220 h 1702140"/>
              <a:gd name="connsiteX71" fmla="*/ 1724543 w 2021299"/>
              <a:gd name="connsiteY71" fmla="*/ 45462 h 1702140"/>
              <a:gd name="connsiteX72" fmla="*/ 1692270 w 2021299"/>
              <a:gd name="connsiteY72" fmla="*/ 23947 h 1702140"/>
              <a:gd name="connsiteX73" fmla="*/ 1520148 w 2021299"/>
              <a:gd name="connsiteY73" fmla="*/ 23947 h 1702140"/>
              <a:gd name="connsiteX74" fmla="*/ 1423329 w 2021299"/>
              <a:gd name="connsiteY74" fmla="*/ 99250 h 1702140"/>
              <a:gd name="connsiteX75" fmla="*/ 1391056 w 2021299"/>
              <a:gd name="connsiteY75" fmla="*/ 142281 h 1702140"/>
              <a:gd name="connsiteX76" fmla="*/ 1304995 w 2021299"/>
              <a:gd name="connsiteY76" fmla="*/ 239100 h 1702140"/>
              <a:gd name="connsiteX77" fmla="*/ 1283480 w 2021299"/>
              <a:gd name="connsiteY77" fmla="*/ 282130 h 1702140"/>
              <a:gd name="connsiteX78" fmla="*/ 1261964 w 2021299"/>
              <a:gd name="connsiteY78" fmla="*/ 217584 h 1702140"/>
              <a:gd name="connsiteX79" fmla="*/ 1240449 w 2021299"/>
              <a:gd name="connsiteY79" fmla="*/ 131523 h 1702140"/>
              <a:gd name="connsiteX80" fmla="*/ 1175903 w 2021299"/>
              <a:gd name="connsiteY80" fmla="*/ 66977 h 1702140"/>
              <a:gd name="connsiteX81" fmla="*/ 1132873 w 2021299"/>
              <a:gd name="connsiteY81" fmla="*/ 2431 h 1702140"/>
              <a:gd name="connsiteX82" fmla="*/ 1089842 w 2021299"/>
              <a:gd name="connsiteY82" fmla="*/ 13189 h 1702140"/>
              <a:gd name="connsiteX83" fmla="*/ 993023 w 2021299"/>
              <a:gd name="connsiteY83" fmla="*/ 77735 h 1702140"/>
              <a:gd name="connsiteX84" fmla="*/ 960750 w 2021299"/>
              <a:gd name="connsiteY84" fmla="*/ 99250 h 1702140"/>
              <a:gd name="connsiteX85" fmla="*/ 906962 w 2021299"/>
              <a:gd name="connsiteY85" fmla="*/ 163796 h 1702140"/>
              <a:gd name="connsiteX86" fmla="*/ 885447 w 2021299"/>
              <a:gd name="connsiteY86" fmla="*/ 196069 h 1702140"/>
              <a:gd name="connsiteX87" fmla="*/ 820901 w 2021299"/>
              <a:gd name="connsiteY87" fmla="*/ 271373 h 1702140"/>
              <a:gd name="connsiteX88" fmla="*/ 756355 w 2021299"/>
              <a:gd name="connsiteY88" fmla="*/ 346676 h 170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021299" h="1702140">
                <a:moveTo>
                  <a:pt x="756355" y="346676"/>
                </a:moveTo>
                <a:lnTo>
                  <a:pt x="756355" y="346676"/>
                </a:lnTo>
                <a:cubicBezTo>
                  <a:pt x="684637" y="332332"/>
                  <a:pt x="614040" y="310267"/>
                  <a:pt x="541202" y="303645"/>
                </a:cubicBezTo>
                <a:cubicBezTo>
                  <a:pt x="462718" y="296510"/>
                  <a:pt x="422644" y="309080"/>
                  <a:pt x="358322" y="325161"/>
                </a:cubicBezTo>
                <a:cubicBezTo>
                  <a:pt x="330370" y="343795"/>
                  <a:pt x="309712" y="356705"/>
                  <a:pt x="283019" y="378949"/>
                </a:cubicBezTo>
                <a:cubicBezTo>
                  <a:pt x="275227" y="385442"/>
                  <a:pt x="270200" y="395246"/>
                  <a:pt x="261503" y="400464"/>
                </a:cubicBezTo>
                <a:cubicBezTo>
                  <a:pt x="251779" y="406298"/>
                  <a:pt x="239988" y="407636"/>
                  <a:pt x="229230" y="411222"/>
                </a:cubicBezTo>
                <a:cubicBezTo>
                  <a:pt x="225644" y="421980"/>
                  <a:pt x="218473" y="432155"/>
                  <a:pt x="218473" y="443495"/>
                </a:cubicBezTo>
                <a:cubicBezTo>
                  <a:pt x="218473" y="495016"/>
                  <a:pt x="209978" y="534651"/>
                  <a:pt x="250746" y="561829"/>
                </a:cubicBezTo>
                <a:cubicBezTo>
                  <a:pt x="264089" y="570724"/>
                  <a:pt x="279433" y="576172"/>
                  <a:pt x="293776" y="583344"/>
                </a:cubicBezTo>
                <a:cubicBezTo>
                  <a:pt x="222058" y="586930"/>
                  <a:pt x="149827" y="584814"/>
                  <a:pt x="78623" y="594102"/>
                </a:cubicBezTo>
                <a:cubicBezTo>
                  <a:pt x="56629" y="596971"/>
                  <a:pt x="32485" y="630677"/>
                  <a:pt x="24835" y="647890"/>
                </a:cubicBezTo>
                <a:cubicBezTo>
                  <a:pt x="15624" y="668614"/>
                  <a:pt x="3320" y="712436"/>
                  <a:pt x="3320" y="712436"/>
                </a:cubicBezTo>
                <a:cubicBezTo>
                  <a:pt x="20525" y="901699"/>
                  <a:pt x="0" y="776122"/>
                  <a:pt x="24835" y="863043"/>
                </a:cubicBezTo>
                <a:cubicBezTo>
                  <a:pt x="28897" y="877259"/>
                  <a:pt x="28258" y="893237"/>
                  <a:pt x="35593" y="906074"/>
                </a:cubicBezTo>
                <a:cubicBezTo>
                  <a:pt x="43141" y="919283"/>
                  <a:pt x="55857" y="929007"/>
                  <a:pt x="67866" y="938347"/>
                </a:cubicBezTo>
                <a:cubicBezTo>
                  <a:pt x="88277" y="954222"/>
                  <a:pt x="107880" y="973200"/>
                  <a:pt x="132411" y="981377"/>
                </a:cubicBezTo>
                <a:lnTo>
                  <a:pt x="196957" y="1002893"/>
                </a:lnTo>
                <a:cubicBezTo>
                  <a:pt x="204129" y="1013650"/>
                  <a:pt x="208743" y="1026651"/>
                  <a:pt x="218473" y="1035165"/>
                </a:cubicBezTo>
                <a:cubicBezTo>
                  <a:pt x="237933" y="1052193"/>
                  <a:pt x="283019" y="1078196"/>
                  <a:pt x="283019" y="1078196"/>
                </a:cubicBezTo>
                <a:cubicBezTo>
                  <a:pt x="290191" y="1088954"/>
                  <a:pt x="303106" y="1097619"/>
                  <a:pt x="304534" y="1110469"/>
                </a:cubicBezTo>
                <a:cubicBezTo>
                  <a:pt x="307689" y="1138866"/>
                  <a:pt x="292471" y="1178930"/>
                  <a:pt x="283019" y="1207288"/>
                </a:cubicBezTo>
                <a:cubicBezTo>
                  <a:pt x="286605" y="1257490"/>
                  <a:pt x="287895" y="1307909"/>
                  <a:pt x="293776" y="1357895"/>
                </a:cubicBezTo>
                <a:cubicBezTo>
                  <a:pt x="295101" y="1369157"/>
                  <a:pt x="298244" y="1380733"/>
                  <a:pt x="304534" y="1390168"/>
                </a:cubicBezTo>
                <a:cubicBezTo>
                  <a:pt x="312973" y="1402826"/>
                  <a:pt x="327964" y="1410061"/>
                  <a:pt x="336807" y="1422441"/>
                </a:cubicBezTo>
                <a:cubicBezTo>
                  <a:pt x="346128" y="1435490"/>
                  <a:pt x="346983" y="1454132"/>
                  <a:pt x="358322" y="1465471"/>
                </a:cubicBezTo>
                <a:cubicBezTo>
                  <a:pt x="376607" y="1483756"/>
                  <a:pt x="422868" y="1508502"/>
                  <a:pt x="422868" y="1508502"/>
                </a:cubicBezTo>
                <a:cubicBezTo>
                  <a:pt x="430040" y="1519260"/>
                  <a:pt x="433419" y="1533923"/>
                  <a:pt x="444383" y="1540775"/>
                </a:cubicBezTo>
                <a:cubicBezTo>
                  <a:pt x="463615" y="1552795"/>
                  <a:pt x="508929" y="1562290"/>
                  <a:pt x="508929" y="1562290"/>
                </a:cubicBezTo>
                <a:cubicBezTo>
                  <a:pt x="577061" y="1558704"/>
                  <a:pt x="646423" y="1564913"/>
                  <a:pt x="713324" y="1551533"/>
                </a:cubicBezTo>
                <a:cubicBezTo>
                  <a:pt x="743731" y="1545452"/>
                  <a:pt x="776285" y="1510087"/>
                  <a:pt x="799386" y="1486987"/>
                </a:cubicBezTo>
                <a:cubicBezTo>
                  <a:pt x="817315" y="1490573"/>
                  <a:pt x="837960" y="1487602"/>
                  <a:pt x="853174" y="1497744"/>
                </a:cubicBezTo>
                <a:cubicBezTo>
                  <a:pt x="862609" y="1504034"/>
                  <a:pt x="858424" y="1520104"/>
                  <a:pt x="863931" y="1530017"/>
                </a:cubicBezTo>
                <a:cubicBezTo>
                  <a:pt x="884611" y="1567241"/>
                  <a:pt x="906793" y="1599801"/>
                  <a:pt x="939235" y="1626836"/>
                </a:cubicBezTo>
                <a:cubicBezTo>
                  <a:pt x="949167" y="1635113"/>
                  <a:pt x="959944" y="1642569"/>
                  <a:pt x="971508" y="1648351"/>
                </a:cubicBezTo>
                <a:cubicBezTo>
                  <a:pt x="981650" y="1653422"/>
                  <a:pt x="993358" y="1654642"/>
                  <a:pt x="1003781" y="1659109"/>
                </a:cubicBezTo>
                <a:cubicBezTo>
                  <a:pt x="1018521" y="1665426"/>
                  <a:pt x="1031598" y="1675553"/>
                  <a:pt x="1046811" y="1680624"/>
                </a:cubicBezTo>
                <a:cubicBezTo>
                  <a:pt x="1074864" y="1689975"/>
                  <a:pt x="1132873" y="1702140"/>
                  <a:pt x="1132873" y="1702140"/>
                </a:cubicBezTo>
                <a:cubicBezTo>
                  <a:pt x="1233278" y="1698554"/>
                  <a:pt x="1334085" y="1701060"/>
                  <a:pt x="1434087" y="1691382"/>
                </a:cubicBezTo>
                <a:cubicBezTo>
                  <a:pt x="1446956" y="1690137"/>
                  <a:pt x="1455134" y="1676282"/>
                  <a:pt x="1466360" y="1669867"/>
                </a:cubicBezTo>
                <a:cubicBezTo>
                  <a:pt x="1503586" y="1648595"/>
                  <a:pt x="1505452" y="1649663"/>
                  <a:pt x="1541663" y="1637594"/>
                </a:cubicBezTo>
                <a:cubicBezTo>
                  <a:pt x="1548835" y="1630422"/>
                  <a:pt x="1555259" y="1622414"/>
                  <a:pt x="1563179" y="1616078"/>
                </a:cubicBezTo>
                <a:cubicBezTo>
                  <a:pt x="1573275" y="1608001"/>
                  <a:pt x="1586309" y="1603705"/>
                  <a:pt x="1595451" y="1594563"/>
                </a:cubicBezTo>
                <a:cubicBezTo>
                  <a:pt x="1604593" y="1585421"/>
                  <a:pt x="1609795" y="1573048"/>
                  <a:pt x="1616967" y="1562290"/>
                </a:cubicBezTo>
                <a:cubicBezTo>
                  <a:pt x="1620553" y="1544361"/>
                  <a:pt x="1627724" y="1526786"/>
                  <a:pt x="1627724" y="1508502"/>
                </a:cubicBezTo>
                <a:cubicBezTo>
                  <a:pt x="1627724" y="1472464"/>
                  <a:pt x="1610520" y="1436381"/>
                  <a:pt x="1616967" y="1400925"/>
                </a:cubicBezTo>
                <a:cubicBezTo>
                  <a:pt x="1618996" y="1389768"/>
                  <a:pt x="1638000" y="1391667"/>
                  <a:pt x="1649240" y="1390168"/>
                </a:cubicBezTo>
                <a:cubicBezTo>
                  <a:pt x="1692041" y="1384461"/>
                  <a:pt x="1735301" y="1382996"/>
                  <a:pt x="1778331" y="1379410"/>
                </a:cubicBezTo>
                <a:cubicBezTo>
                  <a:pt x="1789089" y="1375824"/>
                  <a:pt x="1799701" y="1371768"/>
                  <a:pt x="1810604" y="1368653"/>
                </a:cubicBezTo>
                <a:cubicBezTo>
                  <a:pt x="1824820" y="1364591"/>
                  <a:pt x="1840798" y="1365230"/>
                  <a:pt x="1853635" y="1357895"/>
                </a:cubicBezTo>
                <a:cubicBezTo>
                  <a:pt x="1866844" y="1350347"/>
                  <a:pt x="1875150" y="1336380"/>
                  <a:pt x="1885908" y="1325622"/>
                </a:cubicBezTo>
                <a:cubicBezTo>
                  <a:pt x="1908164" y="1281109"/>
                  <a:pt x="1915647" y="1271213"/>
                  <a:pt x="1928939" y="1218045"/>
                </a:cubicBezTo>
                <a:lnTo>
                  <a:pt x="1950454" y="1131984"/>
                </a:lnTo>
                <a:cubicBezTo>
                  <a:pt x="1946868" y="1049509"/>
                  <a:pt x="1946027" y="966868"/>
                  <a:pt x="1939696" y="884558"/>
                </a:cubicBezTo>
                <a:cubicBezTo>
                  <a:pt x="1938826" y="873252"/>
                  <a:pt x="1939940" y="855035"/>
                  <a:pt x="1928939" y="852285"/>
                </a:cubicBezTo>
                <a:cubicBezTo>
                  <a:pt x="1876641" y="839211"/>
                  <a:pt x="1821362" y="845114"/>
                  <a:pt x="1767574" y="841528"/>
                </a:cubicBezTo>
                <a:cubicBezTo>
                  <a:pt x="1771160" y="823599"/>
                  <a:pt x="1771540" y="804717"/>
                  <a:pt x="1778331" y="787740"/>
                </a:cubicBezTo>
                <a:cubicBezTo>
                  <a:pt x="1791860" y="753918"/>
                  <a:pt x="1814709" y="732147"/>
                  <a:pt x="1832120" y="701678"/>
                </a:cubicBezTo>
                <a:cubicBezTo>
                  <a:pt x="1879377" y="618980"/>
                  <a:pt x="1824197" y="697899"/>
                  <a:pt x="1885908" y="615617"/>
                </a:cubicBezTo>
                <a:cubicBezTo>
                  <a:pt x="1896690" y="583273"/>
                  <a:pt x="1895011" y="578876"/>
                  <a:pt x="1918181" y="551071"/>
                </a:cubicBezTo>
                <a:cubicBezTo>
                  <a:pt x="1927920" y="539384"/>
                  <a:pt x="1941611" y="531178"/>
                  <a:pt x="1950454" y="518798"/>
                </a:cubicBezTo>
                <a:cubicBezTo>
                  <a:pt x="1959775" y="505749"/>
                  <a:pt x="1964797" y="490111"/>
                  <a:pt x="1971969" y="475768"/>
                </a:cubicBezTo>
                <a:cubicBezTo>
                  <a:pt x="1975555" y="457839"/>
                  <a:pt x="1973655" y="437855"/>
                  <a:pt x="1982727" y="421980"/>
                </a:cubicBezTo>
                <a:cubicBezTo>
                  <a:pt x="1989142" y="410754"/>
                  <a:pt x="2013489" y="413305"/>
                  <a:pt x="2015000" y="400464"/>
                </a:cubicBezTo>
                <a:cubicBezTo>
                  <a:pt x="2021299" y="346926"/>
                  <a:pt x="2018670" y="291041"/>
                  <a:pt x="2004242" y="239100"/>
                </a:cubicBezTo>
                <a:cubicBezTo>
                  <a:pt x="1999443" y="221825"/>
                  <a:pt x="1974985" y="218305"/>
                  <a:pt x="1961211" y="206827"/>
                </a:cubicBezTo>
                <a:cubicBezTo>
                  <a:pt x="1953419" y="200334"/>
                  <a:pt x="1946032" y="193231"/>
                  <a:pt x="1939696" y="185311"/>
                </a:cubicBezTo>
                <a:cubicBezTo>
                  <a:pt x="1931619" y="175215"/>
                  <a:pt x="1928113" y="161315"/>
                  <a:pt x="1918181" y="153038"/>
                </a:cubicBezTo>
                <a:cubicBezTo>
                  <a:pt x="1905861" y="142772"/>
                  <a:pt x="1889494" y="138695"/>
                  <a:pt x="1875150" y="131523"/>
                </a:cubicBezTo>
                <a:cubicBezTo>
                  <a:pt x="1822583" y="78956"/>
                  <a:pt x="1865923" y="115493"/>
                  <a:pt x="1799847" y="77735"/>
                </a:cubicBezTo>
                <a:cubicBezTo>
                  <a:pt x="1788621" y="71320"/>
                  <a:pt x="1779458" y="61313"/>
                  <a:pt x="1767574" y="56220"/>
                </a:cubicBezTo>
                <a:cubicBezTo>
                  <a:pt x="1753984" y="50396"/>
                  <a:pt x="1738887" y="49048"/>
                  <a:pt x="1724543" y="45462"/>
                </a:cubicBezTo>
                <a:cubicBezTo>
                  <a:pt x="1713785" y="38290"/>
                  <a:pt x="1704654" y="27662"/>
                  <a:pt x="1692270" y="23947"/>
                </a:cubicBezTo>
                <a:cubicBezTo>
                  <a:pt x="1625891" y="4033"/>
                  <a:pt x="1589573" y="16233"/>
                  <a:pt x="1520148" y="23947"/>
                </a:cubicBezTo>
                <a:cubicBezTo>
                  <a:pt x="1471587" y="56321"/>
                  <a:pt x="1457034" y="59927"/>
                  <a:pt x="1423329" y="99250"/>
                </a:cubicBezTo>
                <a:cubicBezTo>
                  <a:pt x="1411661" y="112863"/>
                  <a:pt x="1403050" y="128954"/>
                  <a:pt x="1391056" y="142281"/>
                </a:cubicBezTo>
                <a:cubicBezTo>
                  <a:pt x="1339906" y="199115"/>
                  <a:pt x="1333811" y="188672"/>
                  <a:pt x="1304995" y="239100"/>
                </a:cubicBezTo>
                <a:cubicBezTo>
                  <a:pt x="1297039" y="253023"/>
                  <a:pt x="1290652" y="267787"/>
                  <a:pt x="1283480" y="282130"/>
                </a:cubicBezTo>
                <a:cubicBezTo>
                  <a:pt x="1276308" y="260615"/>
                  <a:pt x="1267931" y="239464"/>
                  <a:pt x="1261964" y="217584"/>
                </a:cubicBezTo>
                <a:cubicBezTo>
                  <a:pt x="1257344" y="200643"/>
                  <a:pt x="1251804" y="151394"/>
                  <a:pt x="1240449" y="131523"/>
                </a:cubicBezTo>
                <a:cubicBezTo>
                  <a:pt x="1215815" y="88415"/>
                  <a:pt x="1211991" y="91036"/>
                  <a:pt x="1175903" y="66977"/>
                </a:cubicBezTo>
                <a:cubicBezTo>
                  <a:pt x="1173465" y="62101"/>
                  <a:pt x="1150793" y="5418"/>
                  <a:pt x="1132873" y="2431"/>
                </a:cubicBezTo>
                <a:cubicBezTo>
                  <a:pt x="1118289" y="0"/>
                  <a:pt x="1104186" y="9603"/>
                  <a:pt x="1089842" y="13189"/>
                </a:cubicBezTo>
                <a:lnTo>
                  <a:pt x="993023" y="77735"/>
                </a:lnTo>
                <a:lnTo>
                  <a:pt x="960750" y="99250"/>
                </a:lnTo>
                <a:cubicBezTo>
                  <a:pt x="907332" y="179378"/>
                  <a:pt x="975987" y="80966"/>
                  <a:pt x="906962" y="163796"/>
                </a:cubicBezTo>
                <a:cubicBezTo>
                  <a:pt x="898685" y="173728"/>
                  <a:pt x="893861" y="186253"/>
                  <a:pt x="885447" y="196069"/>
                </a:cubicBezTo>
                <a:cubicBezTo>
                  <a:pt x="860838" y="224780"/>
                  <a:pt x="836100" y="237176"/>
                  <a:pt x="820901" y="271373"/>
                </a:cubicBezTo>
                <a:cubicBezTo>
                  <a:pt x="786543" y="348679"/>
                  <a:pt x="767113" y="334126"/>
                  <a:pt x="756355" y="346676"/>
                </a:cubicBezTo>
                <a:close/>
              </a:path>
            </a:pathLst>
          </a:custGeom>
          <a:ln>
            <a:headEnd/>
            <a:tailEnd/>
          </a:ln>
        </p:spPr>
        <p:style>
          <a:lnRef idx="0">
            <a:schemeClr val="dk1"/>
          </a:lnRef>
          <a:fillRef idx="3">
            <a:schemeClr val="dk1"/>
          </a:fillRef>
          <a:effectRef idx="3">
            <a:schemeClr val="dk1"/>
          </a:effectRef>
          <a:fontRef idx="minor">
            <a:schemeClr val="lt1"/>
          </a:fontRef>
        </p:style>
        <p:txBody>
          <a:bodyPr lIns="63500" tIns="0" rIns="64800" bIns="0" rtlCol="0" anchor="ctr"/>
          <a:lstStyle/>
          <a:p>
            <a:pPr algn="ctr">
              <a:spcBef>
                <a:spcPct val="0"/>
              </a:spcBef>
              <a:buClrTx/>
              <a:buSzPct val="90000"/>
            </a:pPr>
            <a:r>
              <a:rPr lang="nl-NL" sz="1600" b="1" dirty="0" smtClean="0">
                <a:solidFill>
                  <a:schemeClr val="bg1"/>
                </a:solidFill>
                <a:cs typeface="Arial" pitchFamily="34" charset="0"/>
              </a:rPr>
              <a:t>Internet</a:t>
            </a:r>
            <a:endParaRPr lang="nl-NL" sz="1600" b="1" dirty="0">
              <a:solidFill>
                <a:schemeClr val="bg1"/>
              </a:solidFill>
              <a:cs typeface="Arial" pitchFamily="34" charset="0"/>
            </a:endParaRPr>
          </a:p>
        </p:txBody>
      </p:sp>
      <p:pic>
        <p:nvPicPr>
          <p:cNvPr id="8" name="Picture 2"/>
          <p:cNvPicPr>
            <a:picLocks noChangeAspect="1" noChangeArrowheads="1"/>
          </p:cNvPicPr>
          <p:nvPr/>
        </p:nvPicPr>
        <p:blipFill>
          <a:blip r:embed="rId2" cstate="print"/>
          <a:srcRect/>
          <a:stretch>
            <a:fillRect/>
          </a:stretch>
        </p:blipFill>
        <p:spPr bwMode="auto">
          <a:xfrm>
            <a:off x="274470" y="2067441"/>
            <a:ext cx="1850183" cy="417576"/>
          </a:xfrm>
          <a:prstGeom prst="rect">
            <a:avLst/>
          </a:prstGeom>
          <a:noFill/>
          <a:ln w="9525">
            <a:noFill/>
            <a:miter lim="800000"/>
            <a:headEnd/>
            <a:tailEnd/>
          </a:ln>
        </p:spPr>
      </p:pic>
      <p:pic>
        <p:nvPicPr>
          <p:cNvPr id="9" name="Picture 3"/>
          <p:cNvPicPr>
            <a:picLocks noChangeAspect="1" noChangeArrowheads="1"/>
          </p:cNvPicPr>
          <p:nvPr/>
        </p:nvPicPr>
        <p:blipFill>
          <a:blip r:embed="rId3" cstate="print"/>
          <a:srcRect/>
          <a:stretch>
            <a:fillRect/>
          </a:stretch>
        </p:blipFill>
        <p:spPr bwMode="auto">
          <a:xfrm>
            <a:off x="3141663" y="1473201"/>
            <a:ext cx="3005951" cy="554038"/>
          </a:xfrm>
          <a:prstGeom prst="rect">
            <a:avLst/>
          </a:prstGeom>
          <a:noFill/>
          <a:ln w="9525">
            <a:noFill/>
            <a:miter lim="800000"/>
            <a:headEnd/>
            <a:tailEnd/>
          </a:ln>
        </p:spPr>
      </p:pic>
      <p:pic>
        <p:nvPicPr>
          <p:cNvPr id="10" name="Picture 4"/>
          <p:cNvPicPr>
            <a:picLocks noChangeAspect="1" noChangeArrowheads="1"/>
          </p:cNvPicPr>
          <p:nvPr/>
        </p:nvPicPr>
        <p:blipFill>
          <a:blip r:embed="rId4" cstate="print"/>
          <a:srcRect/>
          <a:stretch>
            <a:fillRect/>
          </a:stretch>
        </p:blipFill>
        <p:spPr bwMode="auto">
          <a:xfrm>
            <a:off x="201613" y="3568700"/>
            <a:ext cx="1679258" cy="546100"/>
          </a:xfrm>
          <a:prstGeom prst="rect">
            <a:avLst/>
          </a:prstGeom>
          <a:noFill/>
          <a:ln w="9525">
            <a:noFill/>
            <a:miter lim="800000"/>
            <a:headEnd/>
            <a:tailEnd/>
          </a:ln>
        </p:spPr>
      </p:pic>
      <p:pic>
        <p:nvPicPr>
          <p:cNvPr id="11" name="Picture 5"/>
          <p:cNvPicPr>
            <a:picLocks noChangeAspect="1" noChangeArrowheads="1"/>
          </p:cNvPicPr>
          <p:nvPr/>
        </p:nvPicPr>
        <p:blipFill>
          <a:blip r:embed="rId5" cstate="print"/>
          <a:srcRect/>
          <a:stretch>
            <a:fillRect/>
          </a:stretch>
        </p:blipFill>
        <p:spPr bwMode="auto">
          <a:xfrm>
            <a:off x="4014788" y="4416424"/>
            <a:ext cx="2144713" cy="612775"/>
          </a:xfrm>
          <a:prstGeom prst="rect">
            <a:avLst/>
          </a:prstGeom>
          <a:noFill/>
          <a:ln w="9525">
            <a:noFill/>
            <a:miter lim="800000"/>
            <a:headEnd/>
            <a:tailEnd/>
          </a:ln>
        </p:spPr>
      </p:pic>
      <p:pic>
        <p:nvPicPr>
          <p:cNvPr id="12" name="Picture 6"/>
          <p:cNvPicPr>
            <a:picLocks noChangeAspect="1" noChangeArrowheads="1"/>
          </p:cNvPicPr>
          <p:nvPr/>
        </p:nvPicPr>
        <p:blipFill>
          <a:blip r:embed="rId6" cstate="print"/>
          <a:srcRect/>
          <a:stretch>
            <a:fillRect/>
          </a:stretch>
        </p:blipFill>
        <p:spPr bwMode="auto">
          <a:xfrm>
            <a:off x="2097088" y="5265738"/>
            <a:ext cx="2342786" cy="677862"/>
          </a:xfrm>
          <a:prstGeom prst="rect">
            <a:avLst/>
          </a:prstGeom>
          <a:noFill/>
          <a:ln w="9525">
            <a:noFill/>
            <a:miter lim="800000"/>
            <a:headEnd/>
            <a:tailEnd/>
          </a:ln>
        </p:spPr>
      </p:pic>
      <p:pic>
        <p:nvPicPr>
          <p:cNvPr id="13" name="Picture 8"/>
          <p:cNvPicPr>
            <a:picLocks noChangeAspect="1" noChangeArrowheads="1"/>
          </p:cNvPicPr>
          <p:nvPr/>
        </p:nvPicPr>
        <p:blipFill>
          <a:blip r:embed="rId7" cstate="print"/>
          <a:srcRect/>
          <a:stretch>
            <a:fillRect/>
          </a:stretch>
        </p:blipFill>
        <p:spPr bwMode="auto">
          <a:xfrm>
            <a:off x="660400" y="4406900"/>
            <a:ext cx="2828925" cy="685800"/>
          </a:xfrm>
          <a:prstGeom prst="rect">
            <a:avLst/>
          </a:prstGeom>
          <a:noFill/>
          <a:ln w="9525">
            <a:noFill/>
            <a:miter lim="800000"/>
            <a:headEnd/>
            <a:tailEnd/>
          </a:ln>
        </p:spPr>
      </p:pic>
      <p:cxnSp>
        <p:nvCxnSpPr>
          <p:cNvPr id="14" name="Straight Connector 19"/>
          <p:cNvCxnSpPr>
            <a:stCxn id="9" idx="2"/>
            <a:endCxn id="7" idx="80"/>
          </p:cNvCxnSpPr>
          <p:nvPr/>
        </p:nvCxnSpPr>
        <p:spPr bwMode="gray">
          <a:xfrm flipH="1">
            <a:off x="4383117" y="2027239"/>
            <a:ext cx="261522" cy="549786"/>
          </a:xfrm>
          <a:prstGeom prst="line">
            <a:avLst/>
          </a:prstGeom>
          <a:noFill/>
          <a:ln w="12700">
            <a:solidFill>
              <a:schemeClr val="accent1"/>
            </a:solidFill>
            <a:round/>
            <a:headEnd/>
            <a:tailEnd/>
          </a:ln>
          <a:effectLst/>
        </p:spPr>
      </p:cxnSp>
      <p:cxnSp>
        <p:nvCxnSpPr>
          <p:cNvPr id="15" name="Straight Connector 22"/>
          <p:cNvCxnSpPr>
            <a:stCxn id="8" idx="2"/>
            <a:endCxn id="7" idx="2"/>
          </p:cNvCxnSpPr>
          <p:nvPr/>
        </p:nvCxnSpPr>
        <p:spPr bwMode="gray">
          <a:xfrm>
            <a:off x="1199562" y="2485017"/>
            <a:ext cx="1869524" cy="308893"/>
          </a:xfrm>
          <a:prstGeom prst="line">
            <a:avLst/>
          </a:prstGeom>
          <a:noFill/>
          <a:ln w="12700">
            <a:solidFill>
              <a:schemeClr val="accent1"/>
            </a:solidFill>
            <a:round/>
            <a:headEnd/>
            <a:tailEnd/>
          </a:ln>
          <a:effectLst/>
        </p:spPr>
      </p:cxnSp>
      <p:cxnSp>
        <p:nvCxnSpPr>
          <p:cNvPr id="16" name="Straight Connector 24"/>
          <p:cNvCxnSpPr>
            <a:stCxn id="10" idx="0"/>
            <a:endCxn id="7" idx="17"/>
          </p:cNvCxnSpPr>
          <p:nvPr/>
        </p:nvCxnSpPr>
        <p:spPr bwMode="gray">
          <a:xfrm flipV="1">
            <a:off x="1041242" y="3434708"/>
            <a:ext cx="1315148" cy="133992"/>
          </a:xfrm>
          <a:prstGeom prst="line">
            <a:avLst/>
          </a:prstGeom>
          <a:noFill/>
          <a:ln w="12700">
            <a:solidFill>
              <a:schemeClr val="accent1"/>
            </a:solidFill>
            <a:round/>
            <a:headEnd/>
            <a:tailEnd/>
          </a:ln>
          <a:effectLst/>
        </p:spPr>
      </p:cxnSp>
      <p:cxnSp>
        <p:nvCxnSpPr>
          <p:cNvPr id="17" name="Straight Connector 26"/>
          <p:cNvCxnSpPr>
            <a:stCxn id="13" idx="0"/>
            <a:endCxn id="7" idx="28"/>
          </p:cNvCxnSpPr>
          <p:nvPr/>
        </p:nvCxnSpPr>
        <p:spPr bwMode="gray">
          <a:xfrm flipV="1">
            <a:off x="2074863" y="3947345"/>
            <a:ext cx="927407" cy="459555"/>
          </a:xfrm>
          <a:prstGeom prst="line">
            <a:avLst/>
          </a:prstGeom>
          <a:noFill/>
          <a:ln w="12700">
            <a:solidFill>
              <a:schemeClr val="accent1"/>
            </a:solidFill>
            <a:round/>
            <a:headEnd/>
            <a:tailEnd/>
          </a:ln>
          <a:effectLst/>
        </p:spPr>
      </p:cxnSp>
      <p:cxnSp>
        <p:nvCxnSpPr>
          <p:cNvPr id="18" name="Straight Connector 28"/>
          <p:cNvCxnSpPr>
            <a:stCxn id="12" idx="0"/>
          </p:cNvCxnSpPr>
          <p:nvPr/>
        </p:nvCxnSpPr>
        <p:spPr bwMode="gray">
          <a:xfrm flipV="1">
            <a:off x="3268481" y="4025900"/>
            <a:ext cx="706619" cy="1239838"/>
          </a:xfrm>
          <a:prstGeom prst="line">
            <a:avLst/>
          </a:prstGeom>
          <a:noFill/>
          <a:ln w="12700">
            <a:solidFill>
              <a:schemeClr val="accent1"/>
            </a:solidFill>
            <a:round/>
            <a:headEnd/>
            <a:tailEnd/>
          </a:ln>
          <a:effectLst/>
        </p:spPr>
      </p:cxnSp>
      <p:cxnSp>
        <p:nvCxnSpPr>
          <p:cNvPr id="19" name="Straight Connector 30"/>
          <p:cNvCxnSpPr>
            <a:stCxn id="11" idx="0"/>
          </p:cNvCxnSpPr>
          <p:nvPr/>
        </p:nvCxnSpPr>
        <p:spPr bwMode="gray">
          <a:xfrm flipH="1" flipV="1">
            <a:off x="4826000" y="4064000"/>
            <a:ext cx="261145" cy="352424"/>
          </a:xfrm>
          <a:prstGeom prst="line">
            <a:avLst/>
          </a:prstGeom>
          <a:noFill/>
          <a:ln w="12700">
            <a:solidFill>
              <a:schemeClr val="accent1"/>
            </a:solidFill>
            <a:round/>
            <a:headEnd/>
            <a:tailEnd/>
          </a:ln>
          <a:effectLst/>
        </p:spPr>
      </p:cxnSp>
      <p:cxnSp>
        <p:nvCxnSpPr>
          <p:cNvPr id="20" name="Straight Connector 32"/>
          <p:cNvCxnSpPr>
            <a:stCxn id="6" idx="1"/>
          </p:cNvCxnSpPr>
          <p:nvPr/>
        </p:nvCxnSpPr>
        <p:spPr bwMode="gray">
          <a:xfrm flipH="1" flipV="1">
            <a:off x="5994400" y="3556002"/>
            <a:ext cx="444500" cy="974512"/>
          </a:xfrm>
          <a:prstGeom prst="line">
            <a:avLst/>
          </a:prstGeom>
          <a:noFill/>
          <a:ln w="12700">
            <a:solidFill>
              <a:schemeClr val="accent1"/>
            </a:solidFill>
            <a:round/>
            <a:headEnd/>
            <a:tailEnd/>
          </a:ln>
          <a:effectLst/>
        </p:spPr>
      </p:cxnSp>
      <p:pic>
        <p:nvPicPr>
          <p:cNvPr id="21" name="Picture 9"/>
          <p:cNvPicPr>
            <a:picLocks noChangeAspect="1" noChangeArrowheads="1"/>
          </p:cNvPicPr>
          <p:nvPr/>
        </p:nvPicPr>
        <p:blipFill>
          <a:blip r:embed="rId8" cstate="print"/>
          <a:srcRect/>
          <a:stretch>
            <a:fillRect/>
          </a:stretch>
        </p:blipFill>
        <p:spPr bwMode="auto">
          <a:xfrm>
            <a:off x="6427788" y="1724025"/>
            <a:ext cx="2333625" cy="438150"/>
          </a:xfrm>
          <a:prstGeom prst="rect">
            <a:avLst/>
          </a:prstGeom>
          <a:noFill/>
          <a:ln w="9525">
            <a:noFill/>
            <a:miter lim="800000"/>
            <a:headEnd/>
            <a:tailEnd/>
          </a:ln>
        </p:spPr>
      </p:pic>
      <p:cxnSp>
        <p:nvCxnSpPr>
          <p:cNvPr id="22" name="Straight Connector 36"/>
          <p:cNvCxnSpPr/>
          <p:nvPr/>
        </p:nvCxnSpPr>
        <p:spPr bwMode="gray">
          <a:xfrm flipV="1">
            <a:off x="7670800" y="2133600"/>
            <a:ext cx="0" cy="508000"/>
          </a:xfrm>
          <a:prstGeom prst="line">
            <a:avLst/>
          </a:prstGeom>
          <a:noFill/>
          <a:ln w="12700">
            <a:solidFill>
              <a:schemeClr val="accent1"/>
            </a:solidFill>
            <a:round/>
            <a:headEnd/>
            <a:tailEnd/>
          </a:ln>
          <a:effectLst/>
        </p:spPr>
      </p:cxnSp>
      <p:pic>
        <p:nvPicPr>
          <p:cNvPr id="23" name="Picture 2"/>
          <p:cNvPicPr>
            <a:picLocks noChangeAspect="1" noChangeArrowheads="1"/>
          </p:cNvPicPr>
          <p:nvPr/>
        </p:nvPicPr>
        <p:blipFill>
          <a:blip r:embed="rId9" cstate="print"/>
          <a:srcRect/>
          <a:stretch>
            <a:fillRect/>
          </a:stretch>
        </p:blipFill>
        <p:spPr bwMode="auto">
          <a:xfrm>
            <a:off x="1373506" y="1435081"/>
            <a:ext cx="1276350" cy="523875"/>
          </a:xfrm>
          <a:prstGeom prst="rect">
            <a:avLst/>
          </a:prstGeom>
          <a:noFill/>
          <a:ln w="9525">
            <a:noFill/>
            <a:miter lim="800000"/>
            <a:headEnd/>
            <a:tailEnd/>
          </a:ln>
        </p:spPr>
      </p:pic>
      <p:cxnSp>
        <p:nvCxnSpPr>
          <p:cNvPr id="24" name="Straight Connector 25"/>
          <p:cNvCxnSpPr>
            <a:stCxn id="23" idx="2"/>
            <a:endCxn id="7" idx="86"/>
          </p:cNvCxnSpPr>
          <p:nvPr/>
        </p:nvCxnSpPr>
        <p:spPr bwMode="gray">
          <a:xfrm>
            <a:off x="2011681" y="1958956"/>
            <a:ext cx="1770100" cy="736371"/>
          </a:xfrm>
          <a:prstGeom prst="line">
            <a:avLst/>
          </a:prstGeom>
          <a:noFill/>
          <a:ln w="12700">
            <a:solidFill>
              <a:schemeClr val="accent1"/>
            </a:solidFill>
            <a:round/>
            <a:headEnd/>
            <a:tailEnd/>
          </a:ln>
          <a:effectLst/>
        </p:spPr>
      </p:cxnSp>
      <p:sp>
        <p:nvSpPr>
          <p:cNvPr id="25" name="Titel 4"/>
          <p:cNvSpPr>
            <a:spLocks noGrp="1"/>
          </p:cNvSpPr>
          <p:nvPr>
            <p:ph type="title"/>
          </p:nvPr>
        </p:nvSpPr>
        <p:spPr>
          <a:xfrm>
            <a:off x="395536" y="332656"/>
            <a:ext cx="6059016" cy="778098"/>
          </a:xfrm>
        </p:spPr>
        <p:txBody>
          <a:bodyPr>
            <a:normAutofit fontScale="90000"/>
          </a:bodyPr>
          <a:lstStyle/>
          <a:p>
            <a:r>
              <a:rPr lang="nl-NL" dirty="0" smtClean="0"/>
              <a:t>WarQuest – </a:t>
            </a:r>
            <a:r>
              <a:rPr lang="nl-NL" dirty="0" err="1" smtClean="0"/>
              <a:t>External</a:t>
            </a:r>
            <a:r>
              <a:rPr lang="nl-NL" dirty="0" smtClean="0"/>
              <a:t> web services</a:t>
            </a:r>
            <a:endParaRPr lang="nl-NL"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p:nvPr/>
        </p:nvSpPr>
        <p:spPr bwMode="gray">
          <a:xfrm>
            <a:off x="3487271" y="2398956"/>
            <a:ext cx="1644128" cy="82833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rtlCol="0" anchor="ctr"/>
          <a:lstStyle/>
          <a:p>
            <a:pPr algn="ctr">
              <a:spcBef>
                <a:spcPct val="0"/>
              </a:spcBef>
              <a:buClrTx/>
              <a:buSzPct val="90000"/>
            </a:pPr>
            <a:r>
              <a:rPr lang="nl-NL" sz="1600" b="1" dirty="0" smtClean="0">
                <a:solidFill>
                  <a:schemeClr val="bg1"/>
                </a:solidFill>
                <a:cs typeface="Arial" pitchFamily="34" charset="0"/>
              </a:rPr>
              <a:t>Load </a:t>
            </a:r>
            <a:r>
              <a:rPr lang="nl-NL" sz="1600" b="1" dirty="0" err="1" smtClean="0">
                <a:solidFill>
                  <a:schemeClr val="bg1"/>
                </a:solidFill>
                <a:cs typeface="Arial" pitchFamily="34" charset="0"/>
              </a:rPr>
              <a:t>Balancer</a:t>
            </a:r>
            <a:endParaRPr lang="nl-NL" sz="1600" b="1" dirty="0" smtClean="0">
              <a:solidFill>
                <a:schemeClr val="bg1"/>
              </a:solidFill>
              <a:cs typeface="Arial" pitchFamily="34" charset="0"/>
            </a:endParaRPr>
          </a:p>
        </p:txBody>
      </p:sp>
      <p:sp>
        <p:nvSpPr>
          <p:cNvPr id="6" name="Freeform 10"/>
          <p:cNvSpPr/>
          <p:nvPr/>
        </p:nvSpPr>
        <p:spPr bwMode="gray">
          <a:xfrm>
            <a:off x="3076687" y="1300034"/>
            <a:ext cx="2508025" cy="754678"/>
          </a:xfrm>
          <a:custGeom>
            <a:avLst/>
            <a:gdLst>
              <a:gd name="connsiteX0" fmla="*/ 756355 w 2021299"/>
              <a:gd name="connsiteY0" fmla="*/ 346676 h 1702140"/>
              <a:gd name="connsiteX1" fmla="*/ 756355 w 2021299"/>
              <a:gd name="connsiteY1" fmla="*/ 346676 h 1702140"/>
              <a:gd name="connsiteX2" fmla="*/ 541202 w 2021299"/>
              <a:gd name="connsiteY2" fmla="*/ 303645 h 1702140"/>
              <a:gd name="connsiteX3" fmla="*/ 358322 w 2021299"/>
              <a:gd name="connsiteY3" fmla="*/ 325161 h 1702140"/>
              <a:gd name="connsiteX4" fmla="*/ 283019 w 2021299"/>
              <a:gd name="connsiteY4" fmla="*/ 378949 h 1702140"/>
              <a:gd name="connsiteX5" fmla="*/ 261503 w 2021299"/>
              <a:gd name="connsiteY5" fmla="*/ 400464 h 1702140"/>
              <a:gd name="connsiteX6" fmla="*/ 229230 w 2021299"/>
              <a:gd name="connsiteY6" fmla="*/ 411222 h 1702140"/>
              <a:gd name="connsiteX7" fmla="*/ 218473 w 2021299"/>
              <a:gd name="connsiteY7" fmla="*/ 443495 h 1702140"/>
              <a:gd name="connsiteX8" fmla="*/ 250746 w 2021299"/>
              <a:gd name="connsiteY8" fmla="*/ 561829 h 1702140"/>
              <a:gd name="connsiteX9" fmla="*/ 293776 w 2021299"/>
              <a:gd name="connsiteY9" fmla="*/ 583344 h 1702140"/>
              <a:gd name="connsiteX10" fmla="*/ 78623 w 2021299"/>
              <a:gd name="connsiteY10" fmla="*/ 594102 h 1702140"/>
              <a:gd name="connsiteX11" fmla="*/ 24835 w 2021299"/>
              <a:gd name="connsiteY11" fmla="*/ 647890 h 1702140"/>
              <a:gd name="connsiteX12" fmla="*/ 3320 w 2021299"/>
              <a:gd name="connsiteY12" fmla="*/ 712436 h 1702140"/>
              <a:gd name="connsiteX13" fmla="*/ 24835 w 2021299"/>
              <a:gd name="connsiteY13" fmla="*/ 863043 h 1702140"/>
              <a:gd name="connsiteX14" fmla="*/ 35593 w 2021299"/>
              <a:gd name="connsiteY14" fmla="*/ 906074 h 1702140"/>
              <a:gd name="connsiteX15" fmla="*/ 67866 w 2021299"/>
              <a:gd name="connsiteY15" fmla="*/ 938347 h 1702140"/>
              <a:gd name="connsiteX16" fmla="*/ 132411 w 2021299"/>
              <a:gd name="connsiteY16" fmla="*/ 981377 h 1702140"/>
              <a:gd name="connsiteX17" fmla="*/ 196957 w 2021299"/>
              <a:gd name="connsiteY17" fmla="*/ 1002893 h 1702140"/>
              <a:gd name="connsiteX18" fmla="*/ 218473 w 2021299"/>
              <a:gd name="connsiteY18" fmla="*/ 1035165 h 1702140"/>
              <a:gd name="connsiteX19" fmla="*/ 283019 w 2021299"/>
              <a:gd name="connsiteY19" fmla="*/ 1078196 h 1702140"/>
              <a:gd name="connsiteX20" fmla="*/ 304534 w 2021299"/>
              <a:gd name="connsiteY20" fmla="*/ 1110469 h 1702140"/>
              <a:gd name="connsiteX21" fmla="*/ 283019 w 2021299"/>
              <a:gd name="connsiteY21" fmla="*/ 1207288 h 1702140"/>
              <a:gd name="connsiteX22" fmla="*/ 293776 w 2021299"/>
              <a:gd name="connsiteY22" fmla="*/ 1357895 h 1702140"/>
              <a:gd name="connsiteX23" fmla="*/ 304534 w 2021299"/>
              <a:gd name="connsiteY23" fmla="*/ 1390168 h 1702140"/>
              <a:gd name="connsiteX24" fmla="*/ 336807 w 2021299"/>
              <a:gd name="connsiteY24" fmla="*/ 1422441 h 1702140"/>
              <a:gd name="connsiteX25" fmla="*/ 358322 w 2021299"/>
              <a:gd name="connsiteY25" fmla="*/ 1465471 h 1702140"/>
              <a:gd name="connsiteX26" fmla="*/ 422868 w 2021299"/>
              <a:gd name="connsiteY26" fmla="*/ 1508502 h 1702140"/>
              <a:gd name="connsiteX27" fmla="*/ 444383 w 2021299"/>
              <a:gd name="connsiteY27" fmla="*/ 1540775 h 1702140"/>
              <a:gd name="connsiteX28" fmla="*/ 508929 w 2021299"/>
              <a:gd name="connsiteY28" fmla="*/ 1562290 h 1702140"/>
              <a:gd name="connsiteX29" fmla="*/ 713324 w 2021299"/>
              <a:gd name="connsiteY29" fmla="*/ 1551533 h 1702140"/>
              <a:gd name="connsiteX30" fmla="*/ 799386 w 2021299"/>
              <a:gd name="connsiteY30" fmla="*/ 1486987 h 1702140"/>
              <a:gd name="connsiteX31" fmla="*/ 853174 w 2021299"/>
              <a:gd name="connsiteY31" fmla="*/ 1497744 h 1702140"/>
              <a:gd name="connsiteX32" fmla="*/ 863931 w 2021299"/>
              <a:gd name="connsiteY32" fmla="*/ 1530017 h 1702140"/>
              <a:gd name="connsiteX33" fmla="*/ 939235 w 2021299"/>
              <a:gd name="connsiteY33" fmla="*/ 1626836 h 1702140"/>
              <a:gd name="connsiteX34" fmla="*/ 971508 w 2021299"/>
              <a:gd name="connsiteY34" fmla="*/ 1648351 h 1702140"/>
              <a:gd name="connsiteX35" fmla="*/ 1003781 w 2021299"/>
              <a:gd name="connsiteY35" fmla="*/ 1659109 h 1702140"/>
              <a:gd name="connsiteX36" fmla="*/ 1046811 w 2021299"/>
              <a:gd name="connsiteY36" fmla="*/ 1680624 h 1702140"/>
              <a:gd name="connsiteX37" fmla="*/ 1132873 w 2021299"/>
              <a:gd name="connsiteY37" fmla="*/ 1702140 h 1702140"/>
              <a:gd name="connsiteX38" fmla="*/ 1434087 w 2021299"/>
              <a:gd name="connsiteY38" fmla="*/ 1691382 h 1702140"/>
              <a:gd name="connsiteX39" fmla="*/ 1466360 w 2021299"/>
              <a:gd name="connsiteY39" fmla="*/ 1669867 h 1702140"/>
              <a:gd name="connsiteX40" fmla="*/ 1541663 w 2021299"/>
              <a:gd name="connsiteY40" fmla="*/ 1637594 h 1702140"/>
              <a:gd name="connsiteX41" fmla="*/ 1563179 w 2021299"/>
              <a:gd name="connsiteY41" fmla="*/ 1616078 h 1702140"/>
              <a:gd name="connsiteX42" fmla="*/ 1595451 w 2021299"/>
              <a:gd name="connsiteY42" fmla="*/ 1594563 h 1702140"/>
              <a:gd name="connsiteX43" fmla="*/ 1616967 w 2021299"/>
              <a:gd name="connsiteY43" fmla="*/ 1562290 h 1702140"/>
              <a:gd name="connsiteX44" fmla="*/ 1627724 w 2021299"/>
              <a:gd name="connsiteY44" fmla="*/ 1508502 h 1702140"/>
              <a:gd name="connsiteX45" fmla="*/ 1616967 w 2021299"/>
              <a:gd name="connsiteY45" fmla="*/ 1400925 h 1702140"/>
              <a:gd name="connsiteX46" fmla="*/ 1649240 w 2021299"/>
              <a:gd name="connsiteY46" fmla="*/ 1390168 h 1702140"/>
              <a:gd name="connsiteX47" fmla="*/ 1778331 w 2021299"/>
              <a:gd name="connsiteY47" fmla="*/ 1379410 h 1702140"/>
              <a:gd name="connsiteX48" fmla="*/ 1810604 w 2021299"/>
              <a:gd name="connsiteY48" fmla="*/ 1368653 h 1702140"/>
              <a:gd name="connsiteX49" fmla="*/ 1853635 w 2021299"/>
              <a:gd name="connsiteY49" fmla="*/ 1357895 h 1702140"/>
              <a:gd name="connsiteX50" fmla="*/ 1885908 w 2021299"/>
              <a:gd name="connsiteY50" fmla="*/ 1325622 h 1702140"/>
              <a:gd name="connsiteX51" fmla="*/ 1928939 w 2021299"/>
              <a:gd name="connsiteY51" fmla="*/ 1218045 h 1702140"/>
              <a:gd name="connsiteX52" fmla="*/ 1950454 w 2021299"/>
              <a:gd name="connsiteY52" fmla="*/ 1131984 h 1702140"/>
              <a:gd name="connsiteX53" fmla="*/ 1939696 w 2021299"/>
              <a:gd name="connsiteY53" fmla="*/ 884558 h 1702140"/>
              <a:gd name="connsiteX54" fmla="*/ 1928939 w 2021299"/>
              <a:gd name="connsiteY54" fmla="*/ 852285 h 1702140"/>
              <a:gd name="connsiteX55" fmla="*/ 1767574 w 2021299"/>
              <a:gd name="connsiteY55" fmla="*/ 841528 h 1702140"/>
              <a:gd name="connsiteX56" fmla="*/ 1778331 w 2021299"/>
              <a:gd name="connsiteY56" fmla="*/ 787740 h 1702140"/>
              <a:gd name="connsiteX57" fmla="*/ 1832120 w 2021299"/>
              <a:gd name="connsiteY57" fmla="*/ 701678 h 1702140"/>
              <a:gd name="connsiteX58" fmla="*/ 1885908 w 2021299"/>
              <a:gd name="connsiteY58" fmla="*/ 615617 h 1702140"/>
              <a:gd name="connsiteX59" fmla="*/ 1918181 w 2021299"/>
              <a:gd name="connsiteY59" fmla="*/ 551071 h 1702140"/>
              <a:gd name="connsiteX60" fmla="*/ 1950454 w 2021299"/>
              <a:gd name="connsiteY60" fmla="*/ 518798 h 1702140"/>
              <a:gd name="connsiteX61" fmla="*/ 1971969 w 2021299"/>
              <a:gd name="connsiteY61" fmla="*/ 475768 h 1702140"/>
              <a:gd name="connsiteX62" fmla="*/ 1982727 w 2021299"/>
              <a:gd name="connsiteY62" fmla="*/ 421980 h 1702140"/>
              <a:gd name="connsiteX63" fmla="*/ 2015000 w 2021299"/>
              <a:gd name="connsiteY63" fmla="*/ 400464 h 1702140"/>
              <a:gd name="connsiteX64" fmla="*/ 2004242 w 2021299"/>
              <a:gd name="connsiteY64" fmla="*/ 239100 h 1702140"/>
              <a:gd name="connsiteX65" fmla="*/ 1961211 w 2021299"/>
              <a:gd name="connsiteY65" fmla="*/ 206827 h 1702140"/>
              <a:gd name="connsiteX66" fmla="*/ 1939696 w 2021299"/>
              <a:gd name="connsiteY66" fmla="*/ 185311 h 1702140"/>
              <a:gd name="connsiteX67" fmla="*/ 1918181 w 2021299"/>
              <a:gd name="connsiteY67" fmla="*/ 153038 h 1702140"/>
              <a:gd name="connsiteX68" fmla="*/ 1875150 w 2021299"/>
              <a:gd name="connsiteY68" fmla="*/ 131523 h 1702140"/>
              <a:gd name="connsiteX69" fmla="*/ 1799847 w 2021299"/>
              <a:gd name="connsiteY69" fmla="*/ 77735 h 1702140"/>
              <a:gd name="connsiteX70" fmla="*/ 1767574 w 2021299"/>
              <a:gd name="connsiteY70" fmla="*/ 56220 h 1702140"/>
              <a:gd name="connsiteX71" fmla="*/ 1724543 w 2021299"/>
              <a:gd name="connsiteY71" fmla="*/ 45462 h 1702140"/>
              <a:gd name="connsiteX72" fmla="*/ 1692270 w 2021299"/>
              <a:gd name="connsiteY72" fmla="*/ 23947 h 1702140"/>
              <a:gd name="connsiteX73" fmla="*/ 1520148 w 2021299"/>
              <a:gd name="connsiteY73" fmla="*/ 23947 h 1702140"/>
              <a:gd name="connsiteX74" fmla="*/ 1423329 w 2021299"/>
              <a:gd name="connsiteY74" fmla="*/ 99250 h 1702140"/>
              <a:gd name="connsiteX75" fmla="*/ 1391056 w 2021299"/>
              <a:gd name="connsiteY75" fmla="*/ 142281 h 1702140"/>
              <a:gd name="connsiteX76" fmla="*/ 1304995 w 2021299"/>
              <a:gd name="connsiteY76" fmla="*/ 239100 h 1702140"/>
              <a:gd name="connsiteX77" fmla="*/ 1283480 w 2021299"/>
              <a:gd name="connsiteY77" fmla="*/ 282130 h 1702140"/>
              <a:gd name="connsiteX78" fmla="*/ 1261964 w 2021299"/>
              <a:gd name="connsiteY78" fmla="*/ 217584 h 1702140"/>
              <a:gd name="connsiteX79" fmla="*/ 1240449 w 2021299"/>
              <a:gd name="connsiteY79" fmla="*/ 131523 h 1702140"/>
              <a:gd name="connsiteX80" fmla="*/ 1175903 w 2021299"/>
              <a:gd name="connsiteY80" fmla="*/ 66977 h 1702140"/>
              <a:gd name="connsiteX81" fmla="*/ 1132873 w 2021299"/>
              <a:gd name="connsiteY81" fmla="*/ 2431 h 1702140"/>
              <a:gd name="connsiteX82" fmla="*/ 1089842 w 2021299"/>
              <a:gd name="connsiteY82" fmla="*/ 13189 h 1702140"/>
              <a:gd name="connsiteX83" fmla="*/ 993023 w 2021299"/>
              <a:gd name="connsiteY83" fmla="*/ 77735 h 1702140"/>
              <a:gd name="connsiteX84" fmla="*/ 960750 w 2021299"/>
              <a:gd name="connsiteY84" fmla="*/ 99250 h 1702140"/>
              <a:gd name="connsiteX85" fmla="*/ 906962 w 2021299"/>
              <a:gd name="connsiteY85" fmla="*/ 163796 h 1702140"/>
              <a:gd name="connsiteX86" fmla="*/ 885447 w 2021299"/>
              <a:gd name="connsiteY86" fmla="*/ 196069 h 1702140"/>
              <a:gd name="connsiteX87" fmla="*/ 820901 w 2021299"/>
              <a:gd name="connsiteY87" fmla="*/ 271373 h 1702140"/>
              <a:gd name="connsiteX88" fmla="*/ 756355 w 2021299"/>
              <a:gd name="connsiteY88" fmla="*/ 346676 h 170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021299" h="1702140">
                <a:moveTo>
                  <a:pt x="756355" y="346676"/>
                </a:moveTo>
                <a:lnTo>
                  <a:pt x="756355" y="346676"/>
                </a:lnTo>
                <a:cubicBezTo>
                  <a:pt x="684637" y="332332"/>
                  <a:pt x="614040" y="310267"/>
                  <a:pt x="541202" y="303645"/>
                </a:cubicBezTo>
                <a:cubicBezTo>
                  <a:pt x="462718" y="296510"/>
                  <a:pt x="422644" y="309080"/>
                  <a:pt x="358322" y="325161"/>
                </a:cubicBezTo>
                <a:cubicBezTo>
                  <a:pt x="330370" y="343795"/>
                  <a:pt x="309712" y="356705"/>
                  <a:pt x="283019" y="378949"/>
                </a:cubicBezTo>
                <a:cubicBezTo>
                  <a:pt x="275227" y="385442"/>
                  <a:pt x="270200" y="395246"/>
                  <a:pt x="261503" y="400464"/>
                </a:cubicBezTo>
                <a:cubicBezTo>
                  <a:pt x="251779" y="406298"/>
                  <a:pt x="239988" y="407636"/>
                  <a:pt x="229230" y="411222"/>
                </a:cubicBezTo>
                <a:cubicBezTo>
                  <a:pt x="225644" y="421980"/>
                  <a:pt x="218473" y="432155"/>
                  <a:pt x="218473" y="443495"/>
                </a:cubicBezTo>
                <a:cubicBezTo>
                  <a:pt x="218473" y="495016"/>
                  <a:pt x="209978" y="534651"/>
                  <a:pt x="250746" y="561829"/>
                </a:cubicBezTo>
                <a:cubicBezTo>
                  <a:pt x="264089" y="570724"/>
                  <a:pt x="279433" y="576172"/>
                  <a:pt x="293776" y="583344"/>
                </a:cubicBezTo>
                <a:cubicBezTo>
                  <a:pt x="222058" y="586930"/>
                  <a:pt x="149827" y="584814"/>
                  <a:pt x="78623" y="594102"/>
                </a:cubicBezTo>
                <a:cubicBezTo>
                  <a:pt x="56629" y="596971"/>
                  <a:pt x="32485" y="630677"/>
                  <a:pt x="24835" y="647890"/>
                </a:cubicBezTo>
                <a:cubicBezTo>
                  <a:pt x="15624" y="668614"/>
                  <a:pt x="3320" y="712436"/>
                  <a:pt x="3320" y="712436"/>
                </a:cubicBezTo>
                <a:cubicBezTo>
                  <a:pt x="20525" y="901699"/>
                  <a:pt x="0" y="776122"/>
                  <a:pt x="24835" y="863043"/>
                </a:cubicBezTo>
                <a:cubicBezTo>
                  <a:pt x="28897" y="877259"/>
                  <a:pt x="28258" y="893237"/>
                  <a:pt x="35593" y="906074"/>
                </a:cubicBezTo>
                <a:cubicBezTo>
                  <a:pt x="43141" y="919283"/>
                  <a:pt x="55857" y="929007"/>
                  <a:pt x="67866" y="938347"/>
                </a:cubicBezTo>
                <a:cubicBezTo>
                  <a:pt x="88277" y="954222"/>
                  <a:pt x="107880" y="973200"/>
                  <a:pt x="132411" y="981377"/>
                </a:cubicBezTo>
                <a:lnTo>
                  <a:pt x="196957" y="1002893"/>
                </a:lnTo>
                <a:cubicBezTo>
                  <a:pt x="204129" y="1013650"/>
                  <a:pt x="208743" y="1026651"/>
                  <a:pt x="218473" y="1035165"/>
                </a:cubicBezTo>
                <a:cubicBezTo>
                  <a:pt x="237933" y="1052193"/>
                  <a:pt x="283019" y="1078196"/>
                  <a:pt x="283019" y="1078196"/>
                </a:cubicBezTo>
                <a:cubicBezTo>
                  <a:pt x="290191" y="1088954"/>
                  <a:pt x="303106" y="1097619"/>
                  <a:pt x="304534" y="1110469"/>
                </a:cubicBezTo>
                <a:cubicBezTo>
                  <a:pt x="307689" y="1138866"/>
                  <a:pt x="292471" y="1178930"/>
                  <a:pt x="283019" y="1207288"/>
                </a:cubicBezTo>
                <a:cubicBezTo>
                  <a:pt x="286605" y="1257490"/>
                  <a:pt x="287895" y="1307909"/>
                  <a:pt x="293776" y="1357895"/>
                </a:cubicBezTo>
                <a:cubicBezTo>
                  <a:pt x="295101" y="1369157"/>
                  <a:pt x="298244" y="1380733"/>
                  <a:pt x="304534" y="1390168"/>
                </a:cubicBezTo>
                <a:cubicBezTo>
                  <a:pt x="312973" y="1402826"/>
                  <a:pt x="327964" y="1410061"/>
                  <a:pt x="336807" y="1422441"/>
                </a:cubicBezTo>
                <a:cubicBezTo>
                  <a:pt x="346128" y="1435490"/>
                  <a:pt x="346983" y="1454132"/>
                  <a:pt x="358322" y="1465471"/>
                </a:cubicBezTo>
                <a:cubicBezTo>
                  <a:pt x="376607" y="1483756"/>
                  <a:pt x="422868" y="1508502"/>
                  <a:pt x="422868" y="1508502"/>
                </a:cubicBezTo>
                <a:cubicBezTo>
                  <a:pt x="430040" y="1519260"/>
                  <a:pt x="433419" y="1533923"/>
                  <a:pt x="444383" y="1540775"/>
                </a:cubicBezTo>
                <a:cubicBezTo>
                  <a:pt x="463615" y="1552795"/>
                  <a:pt x="508929" y="1562290"/>
                  <a:pt x="508929" y="1562290"/>
                </a:cubicBezTo>
                <a:cubicBezTo>
                  <a:pt x="577061" y="1558704"/>
                  <a:pt x="646423" y="1564913"/>
                  <a:pt x="713324" y="1551533"/>
                </a:cubicBezTo>
                <a:cubicBezTo>
                  <a:pt x="743731" y="1545452"/>
                  <a:pt x="776285" y="1510087"/>
                  <a:pt x="799386" y="1486987"/>
                </a:cubicBezTo>
                <a:cubicBezTo>
                  <a:pt x="817315" y="1490573"/>
                  <a:pt x="837960" y="1487602"/>
                  <a:pt x="853174" y="1497744"/>
                </a:cubicBezTo>
                <a:cubicBezTo>
                  <a:pt x="862609" y="1504034"/>
                  <a:pt x="858424" y="1520104"/>
                  <a:pt x="863931" y="1530017"/>
                </a:cubicBezTo>
                <a:cubicBezTo>
                  <a:pt x="884611" y="1567241"/>
                  <a:pt x="906793" y="1599801"/>
                  <a:pt x="939235" y="1626836"/>
                </a:cubicBezTo>
                <a:cubicBezTo>
                  <a:pt x="949167" y="1635113"/>
                  <a:pt x="959944" y="1642569"/>
                  <a:pt x="971508" y="1648351"/>
                </a:cubicBezTo>
                <a:cubicBezTo>
                  <a:pt x="981650" y="1653422"/>
                  <a:pt x="993358" y="1654642"/>
                  <a:pt x="1003781" y="1659109"/>
                </a:cubicBezTo>
                <a:cubicBezTo>
                  <a:pt x="1018521" y="1665426"/>
                  <a:pt x="1031598" y="1675553"/>
                  <a:pt x="1046811" y="1680624"/>
                </a:cubicBezTo>
                <a:cubicBezTo>
                  <a:pt x="1074864" y="1689975"/>
                  <a:pt x="1132873" y="1702140"/>
                  <a:pt x="1132873" y="1702140"/>
                </a:cubicBezTo>
                <a:cubicBezTo>
                  <a:pt x="1233278" y="1698554"/>
                  <a:pt x="1334085" y="1701060"/>
                  <a:pt x="1434087" y="1691382"/>
                </a:cubicBezTo>
                <a:cubicBezTo>
                  <a:pt x="1446956" y="1690137"/>
                  <a:pt x="1455134" y="1676282"/>
                  <a:pt x="1466360" y="1669867"/>
                </a:cubicBezTo>
                <a:cubicBezTo>
                  <a:pt x="1503586" y="1648595"/>
                  <a:pt x="1505452" y="1649663"/>
                  <a:pt x="1541663" y="1637594"/>
                </a:cubicBezTo>
                <a:cubicBezTo>
                  <a:pt x="1548835" y="1630422"/>
                  <a:pt x="1555259" y="1622414"/>
                  <a:pt x="1563179" y="1616078"/>
                </a:cubicBezTo>
                <a:cubicBezTo>
                  <a:pt x="1573275" y="1608001"/>
                  <a:pt x="1586309" y="1603705"/>
                  <a:pt x="1595451" y="1594563"/>
                </a:cubicBezTo>
                <a:cubicBezTo>
                  <a:pt x="1604593" y="1585421"/>
                  <a:pt x="1609795" y="1573048"/>
                  <a:pt x="1616967" y="1562290"/>
                </a:cubicBezTo>
                <a:cubicBezTo>
                  <a:pt x="1620553" y="1544361"/>
                  <a:pt x="1627724" y="1526786"/>
                  <a:pt x="1627724" y="1508502"/>
                </a:cubicBezTo>
                <a:cubicBezTo>
                  <a:pt x="1627724" y="1472464"/>
                  <a:pt x="1610520" y="1436381"/>
                  <a:pt x="1616967" y="1400925"/>
                </a:cubicBezTo>
                <a:cubicBezTo>
                  <a:pt x="1618996" y="1389768"/>
                  <a:pt x="1638000" y="1391667"/>
                  <a:pt x="1649240" y="1390168"/>
                </a:cubicBezTo>
                <a:cubicBezTo>
                  <a:pt x="1692041" y="1384461"/>
                  <a:pt x="1735301" y="1382996"/>
                  <a:pt x="1778331" y="1379410"/>
                </a:cubicBezTo>
                <a:cubicBezTo>
                  <a:pt x="1789089" y="1375824"/>
                  <a:pt x="1799701" y="1371768"/>
                  <a:pt x="1810604" y="1368653"/>
                </a:cubicBezTo>
                <a:cubicBezTo>
                  <a:pt x="1824820" y="1364591"/>
                  <a:pt x="1840798" y="1365230"/>
                  <a:pt x="1853635" y="1357895"/>
                </a:cubicBezTo>
                <a:cubicBezTo>
                  <a:pt x="1866844" y="1350347"/>
                  <a:pt x="1875150" y="1336380"/>
                  <a:pt x="1885908" y="1325622"/>
                </a:cubicBezTo>
                <a:cubicBezTo>
                  <a:pt x="1908164" y="1281109"/>
                  <a:pt x="1915647" y="1271213"/>
                  <a:pt x="1928939" y="1218045"/>
                </a:cubicBezTo>
                <a:lnTo>
                  <a:pt x="1950454" y="1131984"/>
                </a:lnTo>
                <a:cubicBezTo>
                  <a:pt x="1946868" y="1049509"/>
                  <a:pt x="1946027" y="966868"/>
                  <a:pt x="1939696" y="884558"/>
                </a:cubicBezTo>
                <a:cubicBezTo>
                  <a:pt x="1938826" y="873252"/>
                  <a:pt x="1939940" y="855035"/>
                  <a:pt x="1928939" y="852285"/>
                </a:cubicBezTo>
                <a:cubicBezTo>
                  <a:pt x="1876641" y="839211"/>
                  <a:pt x="1821362" y="845114"/>
                  <a:pt x="1767574" y="841528"/>
                </a:cubicBezTo>
                <a:cubicBezTo>
                  <a:pt x="1771160" y="823599"/>
                  <a:pt x="1771540" y="804717"/>
                  <a:pt x="1778331" y="787740"/>
                </a:cubicBezTo>
                <a:cubicBezTo>
                  <a:pt x="1791860" y="753918"/>
                  <a:pt x="1814709" y="732147"/>
                  <a:pt x="1832120" y="701678"/>
                </a:cubicBezTo>
                <a:cubicBezTo>
                  <a:pt x="1879377" y="618980"/>
                  <a:pt x="1824197" y="697899"/>
                  <a:pt x="1885908" y="615617"/>
                </a:cubicBezTo>
                <a:cubicBezTo>
                  <a:pt x="1896690" y="583273"/>
                  <a:pt x="1895011" y="578876"/>
                  <a:pt x="1918181" y="551071"/>
                </a:cubicBezTo>
                <a:cubicBezTo>
                  <a:pt x="1927920" y="539384"/>
                  <a:pt x="1941611" y="531178"/>
                  <a:pt x="1950454" y="518798"/>
                </a:cubicBezTo>
                <a:cubicBezTo>
                  <a:pt x="1959775" y="505749"/>
                  <a:pt x="1964797" y="490111"/>
                  <a:pt x="1971969" y="475768"/>
                </a:cubicBezTo>
                <a:cubicBezTo>
                  <a:pt x="1975555" y="457839"/>
                  <a:pt x="1973655" y="437855"/>
                  <a:pt x="1982727" y="421980"/>
                </a:cubicBezTo>
                <a:cubicBezTo>
                  <a:pt x="1989142" y="410754"/>
                  <a:pt x="2013489" y="413305"/>
                  <a:pt x="2015000" y="400464"/>
                </a:cubicBezTo>
                <a:cubicBezTo>
                  <a:pt x="2021299" y="346926"/>
                  <a:pt x="2018670" y="291041"/>
                  <a:pt x="2004242" y="239100"/>
                </a:cubicBezTo>
                <a:cubicBezTo>
                  <a:pt x="1999443" y="221825"/>
                  <a:pt x="1974985" y="218305"/>
                  <a:pt x="1961211" y="206827"/>
                </a:cubicBezTo>
                <a:cubicBezTo>
                  <a:pt x="1953419" y="200334"/>
                  <a:pt x="1946032" y="193231"/>
                  <a:pt x="1939696" y="185311"/>
                </a:cubicBezTo>
                <a:cubicBezTo>
                  <a:pt x="1931619" y="175215"/>
                  <a:pt x="1928113" y="161315"/>
                  <a:pt x="1918181" y="153038"/>
                </a:cubicBezTo>
                <a:cubicBezTo>
                  <a:pt x="1905861" y="142772"/>
                  <a:pt x="1889494" y="138695"/>
                  <a:pt x="1875150" y="131523"/>
                </a:cubicBezTo>
                <a:cubicBezTo>
                  <a:pt x="1822583" y="78956"/>
                  <a:pt x="1865923" y="115493"/>
                  <a:pt x="1799847" y="77735"/>
                </a:cubicBezTo>
                <a:cubicBezTo>
                  <a:pt x="1788621" y="71320"/>
                  <a:pt x="1779458" y="61313"/>
                  <a:pt x="1767574" y="56220"/>
                </a:cubicBezTo>
                <a:cubicBezTo>
                  <a:pt x="1753984" y="50396"/>
                  <a:pt x="1738887" y="49048"/>
                  <a:pt x="1724543" y="45462"/>
                </a:cubicBezTo>
                <a:cubicBezTo>
                  <a:pt x="1713785" y="38290"/>
                  <a:pt x="1704654" y="27662"/>
                  <a:pt x="1692270" y="23947"/>
                </a:cubicBezTo>
                <a:cubicBezTo>
                  <a:pt x="1625891" y="4033"/>
                  <a:pt x="1589573" y="16233"/>
                  <a:pt x="1520148" y="23947"/>
                </a:cubicBezTo>
                <a:cubicBezTo>
                  <a:pt x="1471587" y="56321"/>
                  <a:pt x="1457034" y="59927"/>
                  <a:pt x="1423329" y="99250"/>
                </a:cubicBezTo>
                <a:cubicBezTo>
                  <a:pt x="1411661" y="112863"/>
                  <a:pt x="1403050" y="128954"/>
                  <a:pt x="1391056" y="142281"/>
                </a:cubicBezTo>
                <a:cubicBezTo>
                  <a:pt x="1339906" y="199115"/>
                  <a:pt x="1333811" y="188672"/>
                  <a:pt x="1304995" y="239100"/>
                </a:cubicBezTo>
                <a:cubicBezTo>
                  <a:pt x="1297039" y="253023"/>
                  <a:pt x="1290652" y="267787"/>
                  <a:pt x="1283480" y="282130"/>
                </a:cubicBezTo>
                <a:cubicBezTo>
                  <a:pt x="1276308" y="260615"/>
                  <a:pt x="1267931" y="239464"/>
                  <a:pt x="1261964" y="217584"/>
                </a:cubicBezTo>
                <a:cubicBezTo>
                  <a:pt x="1257344" y="200643"/>
                  <a:pt x="1251804" y="151394"/>
                  <a:pt x="1240449" y="131523"/>
                </a:cubicBezTo>
                <a:cubicBezTo>
                  <a:pt x="1215815" y="88415"/>
                  <a:pt x="1211991" y="91036"/>
                  <a:pt x="1175903" y="66977"/>
                </a:cubicBezTo>
                <a:cubicBezTo>
                  <a:pt x="1173465" y="62101"/>
                  <a:pt x="1150793" y="5418"/>
                  <a:pt x="1132873" y="2431"/>
                </a:cubicBezTo>
                <a:cubicBezTo>
                  <a:pt x="1118289" y="0"/>
                  <a:pt x="1104186" y="9603"/>
                  <a:pt x="1089842" y="13189"/>
                </a:cubicBezTo>
                <a:lnTo>
                  <a:pt x="993023" y="77735"/>
                </a:lnTo>
                <a:lnTo>
                  <a:pt x="960750" y="99250"/>
                </a:lnTo>
                <a:cubicBezTo>
                  <a:pt x="907332" y="179378"/>
                  <a:pt x="975987" y="80966"/>
                  <a:pt x="906962" y="163796"/>
                </a:cubicBezTo>
                <a:cubicBezTo>
                  <a:pt x="898685" y="173728"/>
                  <a:pt x="893861" y="186253"/>
                  <a:pt x="885447" y="196069"/>
                </a:cubicBezTo>
                <a:cubicBezTo>
                  <a:pt x="860838" y="224780"/>
                  <a:pt x="836100" y="237176"/>
                  <a:pt x="820901" y="271373"/>
                </a:cubicBezTo>
                <a:cubicBezTo>
                  <a:pt x="786543" y="348679"/>
                  <a:pt x="767113" y="334126"/>
                  <a:pt x="756355" y="346676"/>
                </a:cubicBezTo>
                <a:close/>
              </a:path>
            </a:pathLst>
          </a:custGeom>
          <a:ln>
            <a:headEnd/>
            <a:tailEnd/>
          </a:ln>
        </p:spPr>
        <p:style>
          <a:lnRef idx="0">
            <a:schemeClr val="dk1"/>
          </a:lnRef>
          <a:fillRef idx="3">
            <a:schemeClr val="dk1"/>
          </a:fillRef>
          <a:effectRef idx="3">
            <a:schemeClr val="dk1"/>
          </a:effectRef>
          <a:fontRef idx="minor">
            <a:schemeClr val="lt1"/>
          </a:fontRef>
        </p:style>
        <p:txBody>
          <a:bodyPr lIns="63500" tIns="0" rIns="64800" bIns="0" rtlCol="0" anchor="ctr"/>
          <a:lstStyle/>
          <a:p>
            <a:pPr algn="ctr">
              <a:spcBef>
                <a:spcPct val="0"/>
              </a:spcBef>
              <a:buClrTx/>
              <a:buSzPct val="90000"/>
            </a:pPr>
            <a:r>
              <a:rPr lang="nl-NL" sz="1600" b="1" dirty="0" smtClean="0">
                <a:solidFill>
                  <a:schemeClr val="bg1"/>
                </a:solidFill>
                <a:cs typeface="Arial" pitchFamily="34" charset="0"/>
              </a:rPr>
              <a:t>Internet</a:t>
            </a:r>
            <a:endParaRPr lang="nl-NL" sz="1600" b="1" dirty="0">
              <a:solidFill>
                <a:schemeClr val="bg1"/>
              </a:solidFill>
              <a:cs typeface="Arial" pitchFamily="34" charset="0"/>
            </a:endParaRPr>
          </a:p>
        </p:txBody>
      </p:sp>
      <p:sp>
        <p:nvSpPr>
          <p:cNvPr id="7" name="Rectangle 11"/>
          <p:cNvSpPr/>
          <p:nvPr/>
        </p:nvSpPr>
        <p:spPr bwMode="gray">
          <a:xfrm>
            <a:off x="2843603" y="3810000"/>
            <a:ext cx="1362636" cy="82833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rtlCol="0" anchor="ctr"/>
          <a:lstStyle/>
          <a:p>
            <a:pPr algn="ctr">
              <a:spcBef>
                <a:spcPct val="0"/>
              </a:spcBef>
              <a:buClrTx/>
              <a:buSzPct val="90000"/>
            </a:pPr>
            <a:r>
              <a:rPr lang="nl-NL" sz="1600" b="1" dirty="0" smtClean="0">
                <a:solidFill>
                  <a:schemeClr val="bg1"/>
                </a:solidFill>
                <a:cs typeface="Arial" pitchFamily="34" charset="0"/>
              </a:rPr>
              <a:t>Web Server 2</a:t>
            </a:r>
          </a:p>
        </p:txBody>
      </p:sp>
      <p:sp>
        <p:nvSpPr>
          <p:cNvPr id="8" name="Rectangle 12"/>
          <p:cNvSpPr/>
          <p:nvPr/>
        </p:nvSpPr>
        <p:spPr bwMode="gray">
          <a:xfrm>
            <a:off x="4383740" y="3790278"/>
            <a:ext cx="1362636" cy="82833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rtlCol="0" anchor="ctr"/>
          <a:lstStyle/>
          <a:p>
            <a:pPr algn="ctr">
              <a:spcBef>
                <a:spcPct val="0"/>
              </a:spcBef>
              <a:buClrTx/>
              <a:buSzPct val="90000"/>
            </a:pPr>
            <a:r>
              <a:rPr lang="nl-NL" sz="1600" b="1" dirty="0" smtClean="0">
                <a:solidFill>
                  <a:schemeClr val="bg1"/>
                </a:solidFill>
                <a:cs typeface="Arial" pitchFamily="34" charset="0"/>
              </a:rPr>
              <a:t>Web Server 3</a:t>
            </a:r>
          </a:p>
        </p:txBody>
      </p:sp>
      <p:sp>
        <p:nvSpPr>
          <p:cNvPr id="9" name="Rectangle 13"/>
          <p:cNvSpPr/>
          <p:nvPr/>
        </p:nvSpPr>
        <p:spPr bwMode="gray">
          <a:xfrm>
            <a:off x="5932841" y="3801035"/>
            <a:ext cx="1362636" cy="82833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rtlCol="0" anchor="ctr"/>
          <a:lstStyle/>
          <a:p>
            <a:pPr algn="ctr">
              <a:spcBef>
                <a:spcPct val="0"/>
              </a:spcBef>
              <a:buClrTx/>
              <a:buSzPct val="90000"/>
            </a:pPr>
            <a:r>
              <a:rPr lang="nl-NL" sz="1600" b="1" dirty="0" smtClean="0">
                <a:solidFill>
                  <a:schemeClr val="bg1"/>
                </a:solidFill>
                <a:cs typeface="Arial" pitchFamily="34" charset="0"/>
              </a:rPr>
              <a:t>Web Server 4</a:t>
            </a:r>
          </a:p>
        </p:txBody>
      </p:sp>
      <p:sp>
        <p:nvSpPr>
          <p:cNvPr id="10" name="Rectangle 14"/>
          <p:cNvSpPr/>
          <p:nvPr/>
        </p:nvSpPr>
        <p:spPr bwMode="gray">
          <a:xfrm>
            <a:off x="1307053" y="3811793"/>
            <a:ext cx="1362636" cy="82833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rtlCol="0" anchor="ctr"/>
          <a:lstStyle/>
          <a:p>
            <a:pPr algn="ctr">
              <a:spcBef>
                <a:spcPct val="0"/>
              </a:spcBef>
              <a:buClrTx/>
              <a:buSzPct val="90000"/>
            </a:pPr>
            <a:r>
              <a:rPr lang="nl-NL" sz="1600" b="1" dirty="0" smtClean="0">
                <a:solidFill>
                  <a:schemeClr val="bg1"/>
                </a:solidFill>
                <a:cs typeface="Arial" pitchFamily="34" charset="0"/>
              </a:rPr>
              <a:t>Web Server 1</a:t>
            </a:r>
          </a:p>
        </p:txBody>
      </p:sp>
      <p:sp>
        <p:nvSpPr>
          <p:cNvPr id="11" name="Rectangle 15"/>
          <p:cNvSpPr/>
          <p:nvPr/>
        </p:nvSpPr>
        <p:spPr bwMode="gray">
          <a:xfrm>
            <a:off x="2861535" y="5400339"/>
            <a:ext cx="2872292" cy="753034"/>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rtlCol="0" anchor="ctr"/>
          <a:lstStyle/>
          <a:p>
            <a:pPr algn="ctr">
              <a:spcBef>
                <a:spcPct val="0"/>
              </a:spcBef>
              <a:buClrTx/>
              <a:buSzPct val="90000"/>
            </a:pPr>
            <a:r>
              <a:rPr lang="nl-NL" sz="1600" b="1" dirty="0" smtClean="0">
                <a:solidFill>
                  <a:schemeClr val="bg1"/>
                </a:solidFill>
                <a:cs typeface="Arial" pitchFamily="34" charset="0"/>
              </a:rPr>
              <a:t>Database</a:t>
            </a:r>
          </a:p>
          <a:p>
            <a:pPr algn="ctr">
              <a:spcBef>
                <a:spcPct val="0"/>
              </a:spcBef>
              <a:buClrTx/>
              <a:buSzPct val="90000"/>
            </a:pPr>
            <a:r>
              <a:rPr lang="nl-NL" sz="1600" b="1" dirty="0" smtClean="0">
                <a:solidFill>
                  <a:schemeClr val="bg1"/>
                </a:solidFill>
                <a:cs typeface="Arial" pitchFamily="34" charset="0"/>
              </a:rPr>
              <a:t>Cluster</a:t>
            </a:r>
          </a:p>
        </p:txBody>
      </p:sp>
      <p:sp>
        <p:nvSpPr>
          <p:cNvPr id="12" name="Rectangle 16"/>
          <p:cNvSpPr/>
          <p:nvPr/>
        </p:nvSpPr>
        <p:spPr bwMode="gray">
          <a:xfrm>
            <a:off x="7010399" y="2329031"/>
            <a:ext cx="1362636" cy="82833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rtlCol="0" anchor="ctr"/>
          <a:lstStyle/>
          <a:p>
            <a:pPr algn="ctr">
              <a:spcBef>
                <a:spcPct val="0"/>
              </a:spcBef>
              <a:buClrTx/>
              <a:buSzPct val="90000"/>
            </a:pPr>
            <a:r>
              <a:rPr lang="nl-NL" sz="1600" b="1" dirty="0" smtClean="0">
                <a:solidFill>
                  <a:schemeClr val="bg1"/>
                </a:solidFill>
                <a:cs typeface="Arial" pitchFamily="34" charset="0"/>
              </a:rPr>
              <a:t>Mail</a:t>
            </a:r>
          </a:p>
          <a:p>
            <a:pPr algn="ctr">
              <a:spcBef>
                <a:spcPct val="0"/>
              </a:spcBef>
              <a:buClrTx/>
              <a:buSzPct val="90000"/>
            </a:pPr>
            <a:r>
              <a:rPr lang="nl-NL" sz="1600" b="1" dirty="0" smtClean="0">
                <a:solidFill>
                  <a:schemeClr val="bg1"/>
                </a:solidFill>
                <a:cs typeface="Arial" pitchFamily="34" charset="0"/>
              </a:rPr>
              <a:t>Server</a:t>
            </a:r>
          </a:p>
        </p:txBody>
      </p:sp>
      <p:cxnSp>
        <p:nvCxnSpPr>
          <p:cNvPr id="13" name="Straight Connector 19"/>
          <p:cNvCxnSpPr>
            <a:stCxn id="5" idx="0"/>
            <a:endCxn id="6" idx="35"/>
          </p:cNvCxnSpPr>
          <p:nvPr/>
        </p:nvCxnSpPr>
        <p:spPr bwMode="gray">
          <a:xfrm flipV="1">
            <a:off x="4309335" y="2035633"/>
            <a:ext cx="12842" cy="363323"/>
          </a:xfrm>
          <a:prstGeom prst="line">
            <a:avLst/>
          </a:prstGeom>
          <a:noFill/>
          <a:ln w="12700">
            <a:solidFill>
              <a:schemeClr val="accent1"/>
            </a:solidFill>
            <a:round/>
            <a:headEnd/>
            <a:tailEnd/>
          </a:ln>
          <a:effectLst/>
        </p:spPr>
      </p:cxnSp>
      <p:cxnSp>
        <p:nvCxnSpPr>
          <p:cNvPr id="14" name="Straight Connector 21"/>
          <p:cNvCxnSpPr>
            <a:stCxn id="10" idx="0"/>
            <a:endCxn id="5" idx="2"/>
          </p:cNvCxnSpPr>
          <p:nvPr/>
        </p:nvCxnSpPr>
        <p:spPr bwMode="gray">
          <a:xfrm flipV="1">
            <a:off x="1988371" y="3227294"/>
            <a:ext cx="2320964" cy="584499"/>
          </a:xfrm>
          <a:prstGeom prst="line">
            <a:avLst/>
          </a:prstGeom>
          <a:noFill/>
          <a:ln w="12700">
            <a:solidFill>
              <a:schemeClr val="accent1"/>
            </a:solidFill>
            <a:round/>
            <a:headEnd/>
            <a:tailEnd/>
          </a:ln>
          <a:effectLst/>
        </p:spPr>
      </p:cxnSp>
      <p:cxnSp>
        <p:nvCxnSpPr>
          <p:cNvPr id="15" name="Straight Connector 25"/>
          <p:cNvCxnSpPr>
            <a:stCxn id="7" idx="0"/>
            <a:endCxn id="5" idx="2"/>
          </p:cNvCxnSpPr>
          <p:nvPr/>
        </p:nvCxnSpPr>
        <p:spPr bwMode="gray">
          <a:xfrm flipV="1">
            <a:off x="3524921" y="3227294"/>
            <a:ext cx="784414" cy="582706"/>
          </a:xfrm>
          <a:prstGeom prst="line">
            <a:avLst/>
          </a:prstGeom>
          <a:noFill/>
          <a:ln w="12700">
            <a:solidFill>
              <a:schemeClr val="accent1"/>
            </a:solidFill>
            <a:round/>
            <a:headEnd/>
            <a:tailEnd/>
          </a:ln>
          <a:effectLst/>
        </p:spPr>
      </p:cxnSp>
      <p:cxnSp>
        <p:nvCxnSpPr>
          <p:cNvPr id="16" name="Straight Connector 27"/>
          <p:cNvCxnSpPr>
            <a:stCxn id="8" idx="0"/>
            <a:endCxn id="5" idx="2"/>
          </p:cNvCxnSpPr>
          <p:nvPr/>
        </p:nvCxnSpPr>
        <p:spPr bwMode="gray">
          <a:xfrm flipH="1" flipV="1">
            <a:off x="4309335" y="3227294"/>
            <a:ext cx="755723" cy="562984"/>
          </a:xfrm>
          <a:prstGeom prst="line">
            <a:avLst/>
          </a:prstGeom>
          <a:noFill/>
          <a:ln w="12700">
            <a:solidFill>
              <a:schemeClr val="accent1"/>
            </a:solidFill>
            <a:round/>
            <a:headEnd/>
            <a:tailEnd/>
          </a:ln>
          <a:effectLst/>
        </p:spPr>
      </p:cxnSp>
      <p:cxnSp>
        <p:nvCxnSpPr>
          <p:cNvPr id="17" name="Straight Connector 29"/>
          <p:cNvCxnSpPr>
            <a:stCxn id="9" idx="0"/>
            <a:endCxn id="5" idx="2"/>
          </p:cNvCxnSpPr>
          <p:nvPr/>
        </p:nvCxnSpPr>
        <p:spPr bwMode="gray">
          <a:xfrm flipH="1" flipV="1">
            <a:off x="4309335" y="3227294"/>
            <a:ext cx="2304824" cy="573741"/>
          </a:xfrm>
          <a:prstGeom prst="line">
            <a:avLst/>
          </a:prstGeom>
          <a:noFill/>
          <a:ln w="12700">
            <a:solidFill>
              <a:schemeClr val="accent1"/>
            </a:solidFill>
            <a:round/>
            <a:headEnd/>
            <a:tailEnd/>
          </a:ln>
          <a:effectLst/>
        </p:spPr>
      </p:cxnSp>
      <p:cxnSp>
        <p:nvCxnSpPr>
          <p:cNvPr id="18" name="Straight Connector 31"/>
          <p:cNvCxnSpPr>
            <a:endCxn id="11" idx="0"/>
          </p:cNvCxnSpPr>
          <p:nvPr/>
        </p:nvCxnSpPr>
        <p:spPr bwMode="gray">
          <a:xfrm>
            <a:off x="1979407" y="4636546"/>
            <a:ext cx="2318274" cy="763793"/>
          </a:xfrm>
          <a:prstGeom prst="line">
            <a:avLst/>
          </a:prstGeom>
          <a:noFill/>
          <a:ln w="12700">
            <a:solidFill>
              <a:schemeClr val="accent1"/>
            </a:solidFill>
            <a:round/>
            <a:headEnd/>
            <a:tailEnd/>
          </a:ln>
          <a:effectLst/>
        </p:spPr>
      </p:cxnSp>
      <p:cxnSp>
        <p:nvCxnSpPr>
          <p:cNvPr id="19" name="Straight Connector 33"/>
          <p:cNvCxnSpPr>
            <a:stCxn id="11" idx="0"/>
            <a:endCxn id="7" idx="2"/>
          </p:cNvCxnSpPr>
          <p:nvPr/>
        </p:nvCxnSpPr>
        <p:spPr bwMode="gray">
          <a:xfrm flipH="1" flipV="1">
            <a:off x="3524921" y="4638338"/>
            <a:ext cx="772760" cy="762001"/>
          </a:xfrm>
          <a:prstGeom prst="line">
            <a:avLst/>
          </a:prstGeom>
          <a:noFill/>
          <a:ln w="12700">
            <a:solidFill>
              <a:schemeClr val="accent1"/>
            </a:solidFill>
            <a:round/>
            <a:headEnd/>
            <a:tailEnd/>
          </a:ln>
          <a:effectLst/>
        </p:spPr>
      </p:cxnSp>
      <p:cxnSp>
        <p:nvCxnSpPr>
          <p:cNvPr id="20" name="Straight Connector 35"/>
          <p:cNvCxnSpPr>
            <a:stCxn id="11" idx="0"/>
            <a:endCxn id="8" idx="2"/>
          </p:cNvCxnSpPr>
          <p:nvPr/>
        </p:nvCxnSpPr>
        <p:spPr bwMode="gray">
          <a:xfrm flipV="1">
            <a:off x="4297681" y="4618616"/>
            <a:ext cx="767377" cy="781723"/>
          </a:xfrm>
          <a:prstGeom prst="line">
            <a:avLst/>
          </a:prstGeom>
          <a:noFill/>
          <a:ln w="12700">
            <a:solidFill>
              <a:schemeClr val="accent1"/>
            </a:solidFill>
            <a:round/>
            <a:headEnd/>
            <a:tailEnd/>
          </a:ln>
          <a:effectLst/>
        </p:spPr>
      </p:cxnSp>
      <p:cxnSp>
        <p:nvCxnSpPr>
          <p:cNvPr id="21" name="Straight Connector 37"/>
          <p:cNvCxnSpPr>
            <a:stCxn id="11" idx="0"/>
            <a:endCxn id="9" idx="2"/>
          </p:cNvCxnSpPr>
          <p:nvPr/>
        </p:nvCxnSpPr>
        <p:spPr bwMode="gray">
          <a:xfrm flipV="1">
            <a:off x="4297681" y="4629373"/>
            <a:ext cx="2316478" cy="770966"/>
          </a:xfrm>
          <a:prstGeom prst="line">
            <a:avLst/>
          </a:prstGeom>
          <a:noFill/>
          <a:ln w="12700">
            <a:solidFill>
              <a:schemeClr val="accent1"/>
            </a:solidFill>
            <a:round/>
            <a:headEnd/>
            <a:tailEnd/>
          </a:ln>
          <a:effectLst/>
        </p:spPr>
      </p:cxnSp>
      <p:sp>
        <p:nvSpPr>
          <p:cNvPr id="22" name="TextBox 97"/>
          <p:cNvSpPr txBox="1"/>
          <p:nvPr/>
        </p:nvSpPr>
        <p:spPr bwMode="auto">
          <a:xfrm>
            <a:off x="3765177" y="2183803"/>
            <a:ext cx="1108038" cy="161583"/>
          </a:xfrm>
          <a:prstGeom prst="rect">
            <a:avLst/>
          </a:prstGeom>
          <a:noFill/>
          <a:ln w="9525" algn="ctr">
            <a:noFill/>
            <a:miter lim="800000"/>
            <a:headEnd/>
            <a:tailEnd/>
          </a:ln>
          <a:effectLst/>
        </p:spPr>
        <p:txBody>
          <a:bodyPr wrap="square" lIns="0" tIns="0" rIns="0" bIns="0" rtlCol="0">
            <a:spAutoFit/>
          </a:bodyPr>
          <a:lstStyle/>
          <a:p>
            <a:r>
              <a:rPr lang="nl-NL" sz="1050" dirty="0" smtClean="0">
                <a:solidFill>
                  <a:schemeClr val="bg1"/>
                </a:solidFill>
                <a:cs typeface="Arial" pitchFamily="34" charset="0"/>
              </a:rPr>
              <a:t>82.243.195.130</a:t>
            </a:r>
            <a:endParaRPr lang="nl-NL" sz="1400" dirty="0" smtClean="0">
              <a:solidFill>
                <a:schemeClr val="bg1"/>
              </a:solidFill>
              <a:cs typeface="Arial" pitchFamily="34" charset="0"/>
            </a:endParaRPr>
          </a:p>
        </p:txBody>
      </p:sp>
      <p:sp>
        <p:nvSpPr>
          <p:cNvPr id="23" name="TextBox 98"/>
          <p:cNvSpPr txBox="1"/>
          <p:nvPr/>
        </p:nvSpPr>
        <p:spPr bwMode="auto">
          <a:xfrm>
            <a:off x="1421802" y="3616362"/>
            <a:ext cx="1095487" cy="153888"/>
          </a:xfrm>
          <a:prstGeom prst="rect">
            <a:avLst/>
          </a:prstGeom>
          <a:noFill/>
          <a:ln w="9525" algn="ctr">
            <a:noFill/>
            <a:miter lim="800000"/>
            <a:headEnd/>
            <a:tailEnd/>
          </a:ln>
          <a:effectLst/>
        </p:spPr>
        <p:txBody>
          <a:bodyPr wrap="square" lIns="0" tIns="0" rIns="0" bIns="0" rtlCol="0">
            <a:spAutoFit/>
          </a:bodyPr>
          <a:lstStyle/>
          <a:p>
            <a:r>
              <a:rPr lang="nl-NL" sz="1000" dirty="0" smtClean="0">
                <a:solidFill>
                  <a:schemeClr val="bg1"/>
                </a:solidFill>
                <a:cs typeface="Arial" pitchFamily="34" charset="0"/>
              </a:rPr>
              <a:t>82.243.195.141</a:t>
            </a:r>
            <a:endParaRPr lang="nl-NL" sz="1200" dirty="0" smtClean="0">
              <a:solidFill>
                <a:schemeClr val="bg1"/>
              </a:solidFill>
              <a:cs typeface="Arial" pitchFamily="34" charset="0"/>
            </a:endParaRPr>
          </a:p>
        </p:txBody>
      </p:sp>
      <p:sp>
        <p:nvSpPr>
          <p:cNvPr id="24" name="TextBox 99"/>
          <p:cNvSpPr txBox="1"/>
          <p:nvPr/>
        </p:nvSpPr>
        <p:spPr bwMode="auto">
          <a:xfrm>
            <a:off x="2972696" y="3607397"/>
            <a:ext cx="1095487" cy="153888"/>
          </a:xfrm>
          <a:prstGeom prst="rect">
            <a:avLst/>
          </a:prstGeom>
          <a:noFill/>
          <a:ln w="9525" algn="ctr">
            <a:noFill/>
            <a:miter lim="800000"/>
            <a:headEnd/>
            <a:tailEnd/>
          </a:ln>
          <a:effectLst/>
        </p:spPr>
        <p:txBody>
          <a:bodyPr wrap="square" lIns="0" tIns="0" rIns="0" bIns="0" rtlCol="0">
            <a:spAutoFit/>
          </a:bodyPr>
          <a:lstStyle/>
          <a:p>
            <a:r>
              <a:rPr lang="nl-NL" sz="1000" dirty="0" smtClean="0">
                <a:solidFill>
                  <a:schemeClr val="bg1"/>
                </a:solidFill>
                <a:cs typeface="Arial" pitchFamily="34" charset="0"/>
              </a:rPr>
              <a:t>82.243.195.142</a:t>
            </a:r>
            <a:endParaRPr lang="nl-NL" sz="1200" dirty="0" smtClean="0">
              <a:solidFill>
                <a:schemeClr val="bg1"/>
              </a:solidFill>
              <a:cs typeface="Arial" pitchFamily="34" charset="0"/>
            </a:endParaRPr>
          </a:p>
        </p:txBody>
      </p:sp>
      <p:sp>
        <p:nvSpPr>
          <p:cNvPr id="25" name="TextBox 100"/>
          <p:cNvSpPr txBox="1"/>
          <p:nvPr/>
        </p:nvSpPr>
        <p:spPr bwMode="auto">
          <a:xfrm>
            <a:off x="4459045" y="3587675"/>
            <a:ext cx="1095487" cy="153888"/>
          </a:xfrm>
          <a:prstGeom prst="rect">
            <a:avLst/>
          </a:prstGeom>
          <a:noFill/>
          <a:ln w="9525" algn="ctr">
            <a:noFill/>
            <a:miter lim="800000"/>
            <a:headEnd/>
            <a:tailEnd/>
          </a:ln>
          <a:effectLst/>
        </p:spPr>
        <p:txBody>
          <a:bodyPr wrap="square" lIns="0" tIns="0" rIns="0" bIns="0" rtlCol="0">
            <a:spAutoFit/>
          </a:bodyPr>
          <a:lstStyle/>
          <a:p>
            <a:r>
              <a:rPr lang="nl-NL" sz="1000" dirty="0" smtClean="0">
                <a:solidFill>
                  <a:schemeClr val="bg1"/>
                </a:solidFill>
                <a:cs typeface="Arial" pitchFamily="34" charset="0"/>
              </a:rPr>
              <a:t>82.243.195.143</a:t>
            </a:r>
            <a:endParaRPr lang="nl-NL" sz="1200" dirty="0" smtClean="0">
              <a:solidFill>
                <a:schemeClr val="bg1"/>
              </a:solidFill>
              <a:cs typeface="Arial" pitchFamily="34" charset="0"/>
            </a:endParaRPr>
          </a:p>
        </p:txBody>
      </p:sp>
      <p:sp>
        <p:nvSpPr>
          <p:cNvPr id="26" name="TextBox 101"/>
          <p:cNvSpPr txBox="1"/>
          <p:nvPr/>
        </p:nvSpPr>
        <p:spPr bwMode="auto">
          <a:xfrm>
            <a:off x="6020697" y="3610983"/>
            <a:ext cx="1095487" cy="153888"/>
          </a:xfrm>
          <a:prstGeom prst="rect">
            <a:avLst/>
          </a:prstGeom>
          <a:noFill/>
          <a:ln w="9525" algn="ctr">
            <a:noFill/>
            <a:miter lim="800000"/>
            <a:headEnd/>
            <a:tailEnd/>
          </a:ln>
          <a:effectLst/>
        </p:spPr>
        <p:txBody>
          <a:bodyPr wrap="square" lIns="0" tIns="0" rIns="0" bIns="0" rtlCol="0">
            <a:spAutoFit/>
          </a:bodyPr>
          <a:lstStyle/>
          <a:p>
            <a:r>
              <a:rPr lang="nl-NL" sz="1000" dirty="0" smtClean="0">
                <a:solidFill>
                  <a:schemeClr val="bg1"/>
                </a:solidFill>
                <a:cs typeface="Arial" pitchFamily="34" charset="0"/>
              </a:rPr>
              <a:t>82.243.195.144</a:t>
            </a:r>
            <a:endParaRPr lang="nl-NL" sz="1200" dirty="0" smtClean="0">
              <a:solidFill>
                <a:schemeClr val="bg1"/>
              </a:solidFill>
              <a:cs typeface="Arial" pitchFamily="34" charset="0"/>
            </a:endParaRPr>
          </a:p>
        </p:txBody>
      </p:sp>
      <p:sp>
        <p:nvSpPr>
          <p:cNvPr id="27" name="TextBox 102"/>
          <p:cNvSpPr txBox="1"/>
          <p:nvPr/>
        </p:nvSpPr>
        <p:spPr bwMode="auto">
          <a:xfrm>
            <a:off x="3761591" y="5203115"/>
            <a:ext cx="1095487" cy="153888"/>
          </a:xfrm>
          <a:prstGeom prst="rect">
            <a:avLst/>
          </a:prstGeom>
          <a:noFill/>
          <a:ln w="9525" algn="ctr">
            <a:noFill/>
            <a:miter lim="800000"/>
            <a:headEnd/>
            <a:tailEnd/>
          </a:ln>
          <a:effectLst/>
        </p:spPr>
        <p:txBody>
          <a:bodyPr wrap="square" lIns="0" tIns="0" rIns="0" bIns="0" rtlCol="0">
            <a:spAutoFit/>
          </a:bodyPr>
          <a:lstStyle/>
          <a:p>
            <a:r>
              <a:rPr lang="nl-NL" sz="1000" dirty="0" smtClean="0">
                <a:solidFill>
                  <a:schemeClr val="bg1"/>
                </a:solidFill>
                <a:cs typeface="Arial" pitchFamily="34" charset="0"/>
              </a:rPr>
              <a:t>82.243.195.201</a:t>
            </a:r>
            <a:endParaRPr lang="nl-NL" sz="1200" dirty="0" smtClean="0">
              <a:solidFill>
                <a:schemeClr val="bg1"/>
              </a:solidFill>
              <a:cs typeface="Arial" pitchFamily="34" charset="0"/>
            </a:endParaRPr>
          </a:p>
        </p:txBody>
      </p:sp>
      <p:sp>
        <p:nvSpPr>
          <p:cNvPr id="28" name="TextBox 103"/>
          <p:cNvSpPr txBox="1"/>
          <p:nvPr/>
        </p:nvSpPr>
        <p:spPr bwMode="auto">
          <a:xfrm>
            <a:off x="7098255" y="2117463"/>
            <a:ext cx="1095487" cy="153888"/>
          </a:xfrm>
          <a:prstGeom prst="rect">
            <a:avLst/>
          </a:prstGeom>
          <a:noFill/>
          <a:ln w="9525" algn="ctr">
            <a:noFill/>
            <a:miter lim="800000"/>
            <a:headEnd/>
            <a:tailEnd/>
          </a:ln>
          <a:effectLst/>
        </p:spPr>
        <p:txBody>
          <a:bodyPr wrap="square" lIns="0" tIns="0" rIns="0" bIns="0" rtlCol="0">
            <a:spAutoFit/>
          </a:bodyPr>
          <a:lstStyle/>
          <a:p>
            <a:r>
              <a:rPr lang="nl-NL" sz="1000" dirty="0" smtClean="0">
                <a:solidFill>
                  <a:schemeClr val="bg1"/>
                </a:solidFill>
                <a:cs typeface="Arial" pitchFamily="34" charset="0"/>
              </a:rPr>
              <a:t>82.243.195.170</a:t>
            </a:r>
            <a:endParaRPr lang="nl-NL" sz="1200" dirty="0" smtClean="0">
              <a:solidFill>
                <a:schemeClr val="bg1"/>
              </a:solidFill>
              <a:cs typeface="Arial" pitchFamily="34" charset="0"/>
            </a:endParaRPr>
          </a:p>
        </p:txBody>
      </p:sp>
      <p:sp>
        <p:nvSpPr>
          <p:cNvPr id="31" name="Titel 4"/>
          <p:cNvSpPr txBox="1">
            <a:spLocks/>
          </p:cNvSpPr>
          <p:nvPr/>
        </p:nvSpPr>
        <p:spPr>
          <a:xfrm>
            <a:off x="395536" y="332656"/>
            <a:ext cx="6059016" cy="77809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nl-NL" sz="3600" b="0" i="0" u="none" strike="noStrike" kern="1200" cap="none" spc="0" normalizeH="0" baseline="0" noProof="0" dirty="0" smtClean="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rPr>
              <a:t>WarQuest – Hardware</a:t>
            </a:r>
            <a:endParaRPr kumimoji="0" lang="nl-NL" sz="3600" b="0" i="0" u="none" strike="noStrike" kern="1200" cap="none" spc="0" normalizeH="0" baseline="0" noProof="0" dirty="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1"/>
          </p:nvPr>
        </p:nvSpPr>
        <p:spPr>
          <a:xfrm>
            <a:off x="2781300" y="6419850"/>
            <a:ext cx="4889884" cy="163513"/>
          </a:xfrm>
          <a:prstGeom prst="rect">
            <a:avLst/>
          </a:prstGeom>
        </p:spPr>
        <p:txBody>
          <a:bodyPr/>
          <a:lstStyle/>
          <a:p>
            <a:pPr algn="l"/>
            <a:r>
              <a:rPr lang="en-GB" smtClean="0">
                <a:solidFill>
                  <a:schemeClr val="bg1"/>
                </a:solidFill>
              </a:rPr>
              <a:t> </a:t>
            </a:r>
            <a:endParaRPr lang="en-GB" dirty="0">
              <a:solidFill>
                <a:schemeClr val="bg1"/>
              </a:solidFill>
            </a:endParaRPr>
          </a:p>
        </p:txBody>
      </p:sp>
      <p:sp>
        <p:nvSpPr>
          <p:cNvPr id="10" name="TextBox 9"/>
          <p:cNvSpPr txBox="1"/>
          <p:nvPr/>
        </p:nvSpPr>
        <p:spPr bwMode="auto">
          <a:xfrm>
            <a:off x="591671" y="1323190"/>
            <a:ext cx="7799294" cy="5539978"/>
          </a:xfrm>
          <a:prstGeom prst="rect">
            <a:avLst/>
          </a:prstGeom>
          <a:noFill/>
          <a:ln w="9525" algn="ctr">
            <a:noFill/>
            <a:miter lim="800000"/>
            <a:headEnd/>
            <a:tailEnd/>
          </a:ln>
          <a:effectLst/>
        </p:spPr>
        <p:txBody>
          <a:bodyPr wrap="square" lIns="0" tIns="0" rIns="0" bIns="0" rtlCol="0">
            <a:spAutoFit/>
          </a:bodyPr>
          <a:lstStyle/>
          <a:p>
            <a:pPr>
              <a:buFont typeface="Arial" pitchFamily="34" charset="0"/>
              <a:buChar char="•"/>
            </a:pPr>
            <a:r>
              <a:rPr lang="en-US" dirty="0" smtClean="0">
                <a:solidFill>
                  <a:schemeClr val="bg1"/>
                </a:solidFill>
                <a:cs typeface="Arial" pitchFamily="34" charset="0"/>
              </a:rPr>
              <a:t> </a:t>
            </a:r>
            <a:r>
              <a:rPr lang="en-US" b="1" dirty="0" smtClean="0">
                <a:solidFill>
                  <a:schemeClr val="bg1"/>
                </a:solidFill>
                <a:cs typeface="Arial" pitchFamily="34" charset="0"/>
              </a:rPr>
              <a:t>Graphical Game Design </a:t>
            </a:r>
          </a:p>
          <a:p>
            <a:r>
              <a:rPr lang="en-US" dirty="0" smtClean="0">
                <a:solidFill>
                  <a:schemeClr val="bg1"/>
                </a:solidFill>
                <a:cs typeface="Arial" pitchFamily="34" charset="0"/>
              </a:rPr>
              <a:t>      - Keep GUI it simple for mobile devices</a:t>
            </a:r>
          </a:p>
          <a:p>
            <a:r>
              <a:rPr lang="en-US" dirty="0" smtClean="0">
                <a:solidFill>
                  <a:schemeClr val="bg1"/>
                </a:solidFill>
                <a:cs typeface="Arial" pitchFamily="34" charset="0"/>
              </a:rPr>
              <a:t>      - Browser support - Internet Explorer </a:t>
            </a:r>
          </a:p>
          <a:p>
            <a:endParaRPr lang="en-US" dirty="0" smtClean="0">
              <a:solidFill>
                <a:schemeClr val="bg1"/>
              </a:solidFill>
              <a:cs typeface="Arial" pitchFamily="34" charset="0"/>
            </a:endParaRPr>
          </a:p>
          <a:p>
            <a:pPr>
              <a:buFont typeface="Arial" pitchFamily="34" charset="0"/>
              <a:buChar char="•"/>
            </a:pPr>
            <a:r>
              <a:rPr lang="en-US" dirty="0" smtClean="0">
                <a:solidFill>
                  <a:schemeClr val="bg1"/>
                </a:solidFill>
                <a:cs typeface="Arial" pitchFamily="34" charset="0"/>
              </a:rPr>
              <a:t> </a:t>
            </a:r>
            <a:r>
              <a:rPr lang="en-US" b="1" dirty="0" smtClean="0">
                <a:solidFill>
                  <a:schemeClr val="bg1"/>
                </a:solidFill>
                <a:cs typeface="Arial" pitchFamily="34" charset="0"/>
              </a:rPr>
              <a:t>App (Client) Design </a:t>
            </a:r>
          </a:p>
          <a:p>
            <a:pPr lvl="1">
              <a:buFontTx/>
              <a:buChar char="-"/>
            </a:pPr>
            <a:r>
              <a:rPr lang="en-US" dirty="0" smtClean="0">
                <a:solidFill>
                  <a:schemeClr val="bg1"/>
                </a:solidFill>
                <a:cs typeface="Arial" pitchFamily="34" charset="0"/>
              </a:rPr>
              <a:t> Keep it ultra simple</a:t>
            </a:r>
          </a:p>
          <a:p>
            <a:pPr lvl="1">
              <a:buFontTx/>
              <a:buChar char="-"/>
            </a:pPr>
            <a:r>
              <a:rPr lang="en-US" dirty="0" smtClean="0">
                <a:solidFill>
                  <a:schemeClr val="bg1"/>
                </a:solidFill>
                <a:cs typeface="Arial" pitchFamily="34" charset="0"/>
              </a:rPr>
              <a:t> Use onboard native browser as must as possible</a:t>
            </a:r>
          </a:p>
          <a:p>
            <a:pPr lvl="1">
              <a:buFontTx/>
              <a:buChar char="-"/>
            </a:pPr>
            <a:r>
              <a:rPr lang="en-US" dirty="0" smtClean="0">
                <a:solidFill>
                  <a:schemeClr val="bg1"/>
                </a:solidFill>
                <a:cs typeface="Arial" pitchFamily="34" charset="0"/>
              </a:rPr>
              <a:t> Auto Sign On / Auto Login </a:t>
            </a:r>
          </a:p>
          <a:p>
            <a:pPr lvl="1"/>
            <a:endParaRPr lang="en-US" dirty="0" smtClean="0">
              <a:solidFill>
                <a:schemeClr val="bg1"/>
              </a:solidFill>
              <a:cs typeface="Arial" pitchFamily="34" charset="0"/>
            </a:endParaRPr>
          </a:p>
          <a:p>
            <a:pPr>
              <a:buFont typeface="Arial" pitchFamily="34" charset="0"/>
              <a:buChar char="•"/>
            </a:pPr>
            <a:r>
              <a:rPr lang="en-US" dirty="0" smtClean="0">
                <a:solidFill>
                  <a:schemeClr val="bg1"/>
                </a:solidFill>
                <a:cs typeface="Arial" pitchFamily="34" charset="0"/>
              </a:rPr>
              <a:t>  </a:t>
            </a:r>
            <a:r>
              <a:rPr lang="en-US" b="1" dirty="0" smtClean="0">
                <a:solidFill>
                  <a:schemeClr val="bg1"/>
                </a:solidFill>
                <a:cs typeface="Arial" pitchFamily="34" charset="0"/>
              </a:rPr>
              <a:t>Performance</a:t>
            </a:r>
          </a:p>
          <a:p>
            <a:pPr lvl="1">
              <a:buFontTx/>
              <a:buChar char="-"/>
            </a:pPr>
            <a:r>
              <a:rPr lang="en-US" b="1" dirty="0" smtClean="0">
                <a:solidFill>
                  <a:schemeClr val="bg1"/>
                </a:solidFill>
                <a:cs typeface="Arial" pitchFamily="34" charset="0"/>
              </a:rPr>
              <a:t> </a:t>
            </a:r>
            <a:r>
              <a:rPr lang="en-US" i="1" u="sng" dirty="0" smtClean="0">
                <a:solidFill>
                  <a:schemeClr val="bg1"/>
                </a:solidFill>
                <a:cs typeface="Arial" pitchFamily="34" charset="0"/>
              </a:rPr>
              <a:t>Current load</a:t>
            </a:r>
          </a:p>
          <a:p>
            <a:pPr lvl="2"/>
            <a:r>
              <a:rPr lang="en-US" dirty="0" smtClean="0">
                <a:solidFill>
                  <a:schemeClr val="bg1"/>
                </a:solidFill>
                <a:cs typeface="Arial" pitchFamily="34" charset="0"/>
              </a:rPr>
              <a:t>- Average 2 </a:t>
            </a:r>
            <a:r>
              <a:rPr lang="en-US" dirty="0" smtClean="0">
                <a:solidFill>
                  <a:schemeClr val="bg1"/>
                </a:solidFill>
              </a:rPr>
              <a:t>million</a:t>
            </a:r>
            <a:r>
              <a:rPr lang="en-US" dirty="0" smtClean="0">
                <a:solidFill>
                  <a:schemeClr val="bg1"/>
                </a:solidFill>
                <a:cs typeface="Arial" pitchFamily="34" charset="0"/>
              </a:rPr>
              <a:t> HTML requests each month</a:t>
            </a:r>
          </a:p>
          <a:p>
            <a:pPr lvl="2">
              <a:buFontTx/>
              <a:buChar char="-"/>
            </a:pPr>
            <a:r>
              <a:rPr lang="en-US" dirty="0" smtClean="0">
                <a:solidFill>
                  <a:schemeClr val="bg1"/>
                </a:solidFill>
                <a:cs typeface="Arial" pitchFamily="34" charset="0"/>
              </a:rPr>
              <a:t> Average page response 200 ms</a:t>
            </a:r>
          </a:p>
          <a:p>
            <a:pPr lvl="1"/>
            <a:r>
              <a:rPr lang="en-US" dirty="0" smtClean="0">
                <a:solidFill>
                  <a:schemeClr val="bg1"/>
                </a:solidFill>
                <a:cs typeface="Arial" pitchFamily="34" charset="0"/>
              </a:rPr>
              <a:t>- Optimize SQL queries as much as possible</a:t>
            </a:r>
          </a:p>
          <a:p>
            <a:pPr lvl="1">
              <a:buFontTx/>
              <a:buChar char="-"/>
            </a:pPr>
            <a:r>
              <a:rPr lang="en-US" dirty="0" smtClean="0">
                <a:solidFill>
                  <a:schemeClr val="bg1"/>
                </a:solidFill>
                <a:cs typeface="Arial" pitchFamily="34" charset="0"/>
              </a:rPr>
              <a:t> Optimize PHP code / HTML output (Less is more)</a:t>
            </a:r>
          </a:p>
          <a:p>
            <a:pPr lvl="1">
              <a:buFontTx/>
              <a:buChar char="-"/>
            </a:pPr>
            <a:endParaRPr lang="en-US" dirty="0" smtClean="0">
              <a:solidFill>
                <a:schemeClr val="bg1"/>
              </a:solidFill>
              <a:cs typeface="Arial" pitchFamily="34" charset="0"/>
            </a:endParaRPr>
          </a:p>
          <a:p>
            <a:pPr>
              <a:buFont typeface="Arial" pitchFamily="34" charset="0"/>
              <a:buChar char="•"/>
            </a:pPr>
            <a:r>
              <a:rPr lang="en-US" b="1" dirty="0" smtClean="0">
                <a:solidFill>
                  <a:schemeClr val="bg1"/>
                </a:solidFill>
                <a:cs typeface="Arial" pitchFamily="34" charset="0"/>
              </a:rPr>
              <a:t> Sound Support</a:t>
            </a:r>
          </a:p>
          <a:p>
            <a:pPr lvl="1">
              <a:buFontTx/>
              <a:buChar char="-"/>
            </a:pPr>
            <a:r>
              <a:rPr lang="en-US" dirty="0" smtClean="0">
                <a:solidFill>
                  <a:schemeClr val="bg1"/>
                </a:solidFill>
                <a:cs typeface="Arial" pitchFamily="34" charset="0"/>
              </a:rPr>
              <a:t> Only HTML5 browser support</a:t>
            </a:r>
          </a:p>
          <a:p>
            <a:pPr lvl="1">
              <a:buFontTx/>
              <a:buChar char="-"/>
            </a:pPr>
            <a:endParaRPr lang="en-US" dirty="0" smtClean="0">
              <a:solidFill>
                <a:schemeClr val="bg1"/>
              </a:solidFill>
              <a:cs typeface="Arial" pitchFamily="34" charset="0"/>
            </a:endParaRPr>
          </a:p>
          <a:p>
            <a:pPr lvl="1"/>
            <a:endParaRPr lang="en-US" dirty="0" smtClean="0">
              <a:solidFill>
                <a:schemeClr val="bg1"/>
              </a:solidFill>
              <a:cs typeface="Arial" pitchFamily="34" charset="0"/>
            </a:endParaRPr>
          </a:p>
        </p:txBody>
      </p:sp>
      <p:pic>
        <p:nvPicPr>
          <p:cNvPr id="11" name="Picture 2"/>
          <p:cNvPicPr>
            <a:picLocks noChangeAspect="1" noChangeArrowheads="1"/>
          </p:cNvPicPr>
          <p:nvPr/>
        </p:nvPicPr>
        <p:blipFill>
          <a:blip r:embed="rId2" cstate="print"/>
          <a:srcRect/>
          <a:stretch>
            <a:fillRect/>
          </a:stretch>
        </p:blipFill>
        <p:spPr bwMode="auto">
          <a:xfrm>
            <a:off x="4572000" y="1916832"/>
            <a:ext cx="347606" cy="347606"/>
          </a:xfrm>
          <a:prstGeom prst="rect">
            <a:avLst/>
          </a:prstGeom>
          <a:noFill/>
          <a:ln w="9525">
            <a:noFill/>
            <a:miter lim="800000"/>
            <a:headEnd/>
            <a:tailEnd/>
          </a:ln>
        </p:spPr>
      </p:pic>
      <p:sp>
        <p:nvSpPr>
          <p:cNvPr id="7" name="Titel 4"/>
          <p:cNvSpPr txBox="1">
            <a:spLocks/>
          </p:cNvSpPr>
          <p:nvPr/>
        </p:nvSpPr>
        <p:spPr>
          <a:xfrm>
            <a:off x="395536" y="332656"/>
            <a:ext cx="6552728" cy="778098"/>
          </a:xfrm>
          <a:prstGeom prst="rect">
            <a:avLst/>
          </a:prstGeom>
        </p:spPr>
        <p:txBody>
          <a:bodyPr vert="horz" lIns="91440" tIns="45720" rIns="91440" bIns="45720" rtlCol="0" anchor="ctr">
            <a:normAutofit fontScale="775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nl-NL" sz="3600" b="0" i="0" u="none" strike="noStrike" kern="1200" cap="none" spc="0" normalizeH="0" baseline="0" noProof="0" dirty="0" smtClean="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rPr>
              <a:t>WarQuest – </a:t>
            </a:r>
            <a:r>
              <a:rPr kumimoji="0" lang="nl-NL" sz="3600" b="0" i="0" u="none" strike="noStrike" kern="1200" cap="none" spc="0" normalizeH="0" baseline="0" noProof="0" dirty="0" err="1" smtClean="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rPr>
              <a:t>Development</a:t>
            </a:r>
            <a:r>
              <a:rPr kumimoji="0" lang="nl-NL" sz="3600" b="0" i="0" u="none" strike="noStrike" kern="1200" cap="none" spc="0" normalizeH="0" baseline="0" noProof="0" dirty="0" smtClean="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rPr>
              <a:t> </a:t>
            </a:r>
            <a:r>
              <a:rPr kumimoji="0" lang="nl-NL" sz="3600" b="0" i="0" u="none" strike="noStrike" kern="1200" cap="none" spc="0" normalizeH="0" baseline="0" noProof="0" dirty="0" err="1" smtClean="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rPr>
              <a:t>Challenges</a:t>
            </a:r>
            <a:r>
              <a:rPr kumimoji="0" lang="nl-NL" sz="3600" b="0" i="0" u="none" strike="noStrike" kern="1200" cap="none" spc="0" normalizeH="0" baseline="0" noProof="0" dirty="0" smtClean="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rPr>
              <a:t> [1/2]</a:t>
            </a:r>
            <a:endParaRPr kumimoji="0" lang="nl-NL" sz="3600" b="0" i="0" u="none" strike="noStrike" kern="1200" cap="none" spc="0" normalizeH="0" baseline="0" noProof="0" dirty="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p:cNvSpPr/>
          <p:nvPr/>
        </p:nvSpPr>
        <p:spPr>
          <a:xfrm>
            <a:off x="683568" y="1340768"/>
            <a:ext cx="7848872" cy="5078313"/>
          </a:xfrm>
          <a:prstGeom prst="rect">
            <a:avLst/>
          </a:prstGeom>
        </p:spPr>
        <p:txBody>
          <a:bodyPr wrap="square">
            <a:spAutoFit/>
          </a:bodyPr>
          <a:lstStyle/>
          <a:p>
            <a:pPr>
              <a:buFont typeface="Arial" pitchFamily="34" charset="0"/>
              <a:buChar char="•"/>
            </a:pPr>
            <a:r>
              <a:rPr lang="en-US" dirty="0" smtClean="0">
                <a:solidFill>
                  <a:schemeClr val="bg1"/>
                </a:solidFill>
                <a:cs typeface="Arial" pitchFamily="34" charset="0"/>
              </a:rPr>
              <a:t> </a:t>
            </a:r>
            <a:r>
              <a:rPr lang="en-US" b="1" dirty="0" smtClean="0">
                <a:solidFill>
                  <a:schemeClr val="bg1"/>
                </a:solidFill>
                <a:cs typeface="Arial" pitchFamily="34" charset="0"/>
              </a:rPr>
              <a:t>Framework (Android / </a:t>
            </a:r>
            <a:r>
              <a:rPr lang="en-US" b="1" dirty="0" err="1" smtClean="0">
                <a:solidFill>
                  <a:schemeClr val="bg1"/>
                </a:solidFill>
                <a:cs typeface="Arial" pitchFamily="34" charset="0"/>
              </a:rPr>
              <a:t>Symbian</a:t>
            </a:r>
            <a:r>
              <a:rPr lang="en-US" b="1" dirty="0" smtClean="0">
                <a:solidFill>
                  <a:schemeClr val="bg1"/>
                </a:solidFill>
                <a:cs typeface="Arial" pitchFamily="34" charset="0"/>
              </a:rPr>
              <a:t>) bugs</a:t>
            </a:r>
          </a:p>
          <a:p>
            <a:pPr lvl="1"/>
            <a:r>
              <a:rPr lang="en-US" dirty="0" smtClean="0">
                <a:solidFill>
                  <a:schemeClr val="bg1"/>
                </a:solidFill>
                <a:cs typeface="Arial" pitchFamily="34" charset="0"/>
              </a:rPr>
              <a:t>- Browser screen re-scaling (Android poor)</a:t>
            </a:r>
          </a:p>
          <a:p>
            <a:pPr lvl="1">
              <a:buFontTx/>
              <a:buChar char="-"/>
            </a:pPr>
            <a:r>
              <a:rPr lang="en-US" dirty="0" smtClean="0">
                <a:solidFill>
                  <a:schemeClr val="bg1"/>
                </a:solidFill>
                <a:cs typeface="Arial" pitchFamily="34" charset="0"/>
              </a:rPr>
              <a:t> </a:t>
            </a:r>
            <a:r>
              <a:rPr lang="en-US" dirty="0" err="1" smtClean="0">
                <a:solidFill>
                  <a:schemeClr val="bg1"/>
                </a:solidFill>
                <a:cs typeface="Arial" pitchFamily="34" charset="0"/>
              </a:rPr>
              <a:t>Adbrite</a:t>
            </a:r>
            <a:r>
              <a:rPr lang="en-US" dirty="0" smtClean="0">
                <a:solidFill>
                  <a:schemeClr val="bg1"/>
                </a:solidFill>
                <a:cs typeface="Arial" pitchFamily="34" charset="0"/>
              </a:rPr>
              <a:t> Ads support (Android poor) </a:t>
            </a:r>
          </a:p>
          <a:p>
            <a:pPr lvl="1">
              <a:buFontTx/>
              <a:buChar char="-"/>
            </a:pPr>
            <a:r>
              <a:rPr lang="en-US" dirty="0" smtClean="0">
                <a:solidFill>
                  <a:schemeClr val="bg1"/>
                </a:solidFill>
                <a:cs typeface="Arial" pitchFamily="34" charset="0"/>
              </a:rPr>
              <a:t> JavaScript support (</a:t>
            </a:r>
            <a:r>
              <a:rPr lang="en-US" dirty="0" err="1" smtClean="0">
                <a:solidFill>
                  <a:schemeClr val="bg1"/>
                </a:solidFill>
                <a:cs typeface="Arial" pitchFamily="34" charset="0"/>
              </a:rPr>
              <a:t>Symbian</a:t>
            </a:r>
            <a:r>
              <a:rPr lang="en-US" dirty="0" smtClean="0">
                <a:solidFill>
                  <a:schemeClr val="bg1"/>
                </a:solidFill>
                <a:cs typeface="Arial" pitchFamily="34" charset="0"/>
              </a:rPr>
              <a:t> poor)</a:t>
            </a:r>
          </a:p>
          <a:p>
            <a:pPr>
              <a:buFont typeface="Arial" pitchFamily="34" charset="0"/>
              <a:buChar char="•"/>
            </a:pPr>
            <a:endParaRPr lang="en-US" dirty="0" smtClean="0">
              <a:solidFill>
                <a:schemeClr val="bg1"/>
              </a:solidFill>
              <a:cs typeface="Arial" pitchFamily="34" charset="0"/>
            </a:endParaRPr>
          </a:p>
          <a:p>
            <a:pPr>
              <a:buFont typeface="Arial" pitchFamily="34" charset="0"/>
              <a:buChar char="•"/>
            </a:pPr>
            <a:r>
              <a:rPr lang="en-US" dirty="0" smtClean="0">
                <a:solidFill>
                  <a:schemeClr val="bg1"/>
                </a:solidFill>
                <a:cs typeface="Arial" pitchFamily="34" charset="0"/>
              </a:rPr>
              <a:t> </a:t>
            </a:r>
            <a:r>
              <a:rPr lang="en-US" b="1" dirty="0" smtClean="0">
                <a:solidFill>
                  <a:schemeClr val="bg1"/>
                </a:solidFill>
                <a:cs typeface="Arial" pitchFamily="34" charset="0"/>
              </a:rPr>
              <a:t> Session Management</a:t>
            </a:r>
          </a:p>
          <a:p>
            <a:pPr lvl="1">
              <a:buFontTx/>
              <a:buChar char="-"/>
            </a:pPr>
            <a:r>
              <a:rPr lang="en-US" dirty="0" smtClean="0">
                <a:solidFill>
                  <a:schemeClr val="bg1"/>
                </a:solidFill>
                <a:cs typeface="Arial" pitchFamily="34" charset="0"/>
              </a:rPr>
              <a:t> Native PHP session management do not support IP change</a:t>
            </a:r>
          </a:p>
          <a:p>
            <a:pPr lvl="1">
              <a:buFontTx/>
              <a:buChar char="-"/>
            </a:pPr>
            <a:endParaRPr lang="en-US" dirty="0" smtClean="0">
              <a:solidFill>
                <a:schemeClr val="bg1"/>
              </a:solidFill>
              <a:cs typeface="Arial" pitchFamily="34" charset="0"/>
            </a:endParaRPr>
          </a:p>
          <a:p>
            <a:pPr>
              <a:buFont typeface="Arial" pitchFamily="34" charset="0"/>
              <a:buChar char="•"/>
            </a:pPr>
            <a:r>
              <a:rPr lang="en-US" dirty="0" smtClean="0">
                <a:solidFill>
                  <a:schemeClr val="bg1"/>
                </a:solidFill>
                <a:cs typeface="Arial" pitchFamily="34" charset="0"/>
              </a:rPr>
              <a:t> </a:t>
            </a:r>
            <a:r>
              <a:rPr lang="en-US" b="1" dirty="0" smtClean="0">
                <a:solidFill>
                  <a:schemeClr val="bg1"/>
                </a:solidFill>
                <a:cs typeface="Arial" pitchFamily="34" charset="0"/>
              </a:rPr>
              <a:t>Security</a:t>
            </a:r>
            <a:r>
              <a:rPr lang="en-US" dirty="0" smtClean="0">
                <a:solidFill>
                  <a:schemeClr val="bg1"/>
                </a:solidFill>
                <a:cs typeface="Arial" pitchFamily="34" charset="0"/>
              </a:rPr>
              <a:t> </a:t>
            </a:r>
          </a:p>
          <a:p>
            <a:pPr lvl="1"/>
            <a:r>
              <a:rPr lang="en-US" dirty="0" smtClean="0">
                <a:solidFill>
                  <a:schemeClr val="bg1"/>
                </a:solidFill>
                <a:cs typeface="Arial" pitchFamily="34" charset="0"/>
              </a:rPr>
              <a:t>- Prevent SQL insertion and Cross Side Scripting</a:t>
            </a:r>
          </a:p>
          <a:p>
            <a:pPr lvl="1"/>
            <a:r>
              <a:rPr lang="en-US" dirty="0" smtClean="0">
                <a:solidFill>
                  <a:schemeClr val="bg1"/>
                </a:solidFill>
                <a:cs typeface="Arial" pitchFamily="34" charset="0"/>
              </a:rPr>
              <a:t>- HTML links - Encrypt post parameters</a:t>
            </a:r>
          </a:p>
          <a:p>
            <a:pPr lvl="1">
              <a:buFontTx/>
              <a:buChar char="-"/>
            </a:pPr>
            <a:r>
              <a:rPr lang="en-US" dirty="0" smtClean="0">
                <a:solidFill>
                  <a:schemeClr val="bg1"/>
                </a:solidFill>
                <a:cs typeface="Arial" pitchFamily="34" charset="0"/>
              </a:rPr>
              <a:t> JavaScript - Random token protection</a:t>
            </a:r>
          </a:p>
          <a:p>
            <a:pPr lvl="1">
              <a:buFontTx/>
              <a:buChar char="-"/>
            </a:pPr>
            <a:r>
              <a:rPr lang="en-US" dirty="0" smtClean="0">
                <a:solidFill>
                  <a:schemeClr val="bg1"/>
                </a:solidFill>
                <a:cs typeface="Arial" pitchFamily="34" charset="0"/>
              </a:rPr>
              <a:t> PHP source code – Own encrypt algorithm developed</a:t>
            </a:r>
          </a:p>
          <a:p>
            <a:pPr lvl="1">
              <a:buFontTx/>
              <a:buChar char="-"/>
            </a:pPr>
            <a:endParaRPr lang="en-US" dirty="0" smtClean="0">
              <a:solidFill>
                <a:schemeClr val="bg1"/>
              </a:solidFill>
              <a:cs typeface="Arial" pitchFamily="34" charset="0"/>
            </a:endParaRPr>
          </a:p>
          <a:p>
            <a:pPr>
              <a:buFont typeface="Arial" pitchFamily="34" charset="0"/>
              <a:buChar char="•"/>
            </a:pPr>
            <a:r>
              <a:rPr lang="en-US" b="1" dirty="0" smtClean="0">
                <a:solidFill>
                  <a:schemeClr val="bg1"/>
                </a:solidFill>
                <a:cs typeface="Arial" pitchFamily="34" charset="0"/>
              </a:rPr>
              <a:t> Cheating</a:t>
            </a:r>
          </a:p>
          <a:p>
            <a:pPr lvl="1">
              <a:buFontTx/>
              <a:buChar char="-"/>
            </a:pPr>
            <a:r>
              <a:rPr lang="en-US" dirty="0" smtClean="0">
                <a:solidFill>
                  <a:schemeClr val="bg1"/>
                </a:solidFill>
                <a:cs typeface="Arial" pitchFamily="34" charset="0"/>
              </a:rPr>
              <a:t> Browser Back Button</a:t>
            </a:r>
          </a:p>
          <a:p>
            <a:pPr lvl="1">
              <a:buFontTx/>
              <a:buChar char="-"/>
            </a:pPr>
            <a:r>
              <a:rPr lang="en-US" dirty="0" smtClean="0">
                <a:solidFill>
                  <a:schemeClr val="bg1"/>
                </a:solidFill>
                <a:cs typeface="Arial" pitchFamily="34" charset="0"/>
              </a:rPr>
              <a:t> Adapt HTML input parameters during java script running</a:t>
            </a:r>
          </a:p>
          <a:p>
            <a:pPr lvl="1">
              <a:buFontTx/>
              <a:buChar char="-"/>
            </a:pPr>
            <a:r>
              <a:rPr lang="en-US" dirty="0" smtClean="0">
                <a:solidFill>
                  <a:schemeClr val="bg1"/>
                </a:solidFill>
                <a:cs typeface="Arial" pitchFamily="34" charset="0"/>
              </a:rPr>
              <a:t> Audit trail</a:t>
            </a:r>
          </a:p>
        </p:txBody>
      </p:sp>
      <p:sp>
        <p:nvSpPr>
          <p:cNvPr id="5" name="Titel 4"/>
          <p:cNvSpPr txBox="1">
            <a:spLocks/>
          </p:cNvSpPr>
          <p:nvPr/>
        </p:nvSpPr>
        <p:spPr>
          <a:xfrm>
            <a:off x="395536" y="332656"/>
            <a:ext cx="6552728" cy="778098"/>
          </a:xfrm>
          <a:prstGeom prst="rect">
            <a:avLst/>
          </a:prstGeom>
        </p:spPr>
        <p:txBody>
          <a:bodyPr vert="horz" lIns="91440" tIns="45720" rIns="91440" bIns="45720" rtlCol="0" anchor="ctr">
            <a:normAutofit fontScale="775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nl-NL" sz="3600" b="0" i="0" u="none" strike="noStrike" kern="1200" cap="none" spc="0" normalizeH="0" baseline="0" noProof="0" dirty="0" smtClean="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rPr>
              <a:t>WarQuest – </a:t>
            </a:r>
            <a:r>
              <a:rPr kumimoji="0" lang="nl-NL" sz="3600" b="0" i="0" u="none" strike="noStrike" kern="1200" cap="none" spc="0" normalizeH="0" baseline="0" noProof="0" dirty="0" err="1" smtClean="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rPr>
              <a:t>Development</a:t>
            </a:r>
            <a:r>
              <a:rPr kumimoji="0" lang="nl-NL" sz="3600" b="0" i="0" u="none" strike="noStrike" kern="1200" cap="none" spc="0" normalizeH="0" baseline="0" noProof="0" dirty="0" smtClean="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rPr>
              <a:t> </a:t>
            </a:r>
            <a:r>
              <a:rPr kumimoji="0" lang="nl-NL" sz="3600" b="0" i="0" u="none" strike="noStrike" kern="1200" cap="none" spc="0" normalizeH="0" baseline="0" noProof="0" dirty="0" err="1" smtClean="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rPr>
              <a:t>Challenges</a:t>
            </a:r>
            <a:r>
              <a:rPr kumimoji="0" lang="nl-NL" sz="3600" b="0" i="0" u="none" strike="noStrike" kern="1200" cap="none" spc="0" normalizeH="0" baseline="0" noProof="0" dirty="0" smtClean="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rPr>
              <a:t> [2/2]</a:t>
            </a:r>
            <a:endParaRPr kumimoji="0" lang="nl-NL" sz="3600" b="0" i="0" u="none" strike="noStrike" kern="1200" cap="none" spc="0" normalizeH="0" baseline="0" noProof="0" dirty="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voettekst 8"/>
          <p:cNvSpPr>
            <a:spLocks noGrp="1"/>
          </p:cNvSpPr>
          <p:nvPr>
            <p:ph type="ftr" sz="quarter" idx="11"/>
          </p:nvPr>
        </p:nvSpPr>
        <p:spPr>
          <a:xfrm>
            <a:off x="2781300" y="6419850"/>
            <a:ext cx="4889884" cy="163513"/>
          </a:xfrm>
          <a:prstGeom prst="rect">
            <a:avLst/>
          </a:prstGeom>
        </p:spPr>
        <p:txBody>
          <a:bodyPr/>
          <a:lstStyle/>
          <a:p>
            <a:pPr algn="l"/>
            <a:r>
              <a:rPr lang="en-GB" smtClean="0">
                <a:solidFill>
                  <a:schemeClr val="bg1"/>
                </a:solidFill>
              </a:rPr>
              <a:t> </a:t>
            </a:r>
            <a:endParaRPr lang="en-GB" dirty="0">
              <a:solidFill>
                <a:schemeClr val="bg1"/>
              </a:solidFill>
            </a:endParaRPr>
          </a:p>
        </p:txBody>
      </p:sp>
      <p:sp>
        <p:nvSpPr>
          <p:cNvPr id="6" name="TextBox 3"/>
          <p:cNvSpPr txBox="1"/>
          <p:nvPr/>
        </p:nvSpPr>
        <p:spPr bwMode="auto">
          <a:xfrm>
            <a:off x="419550" y="1344706"/>
            <a:ext cx="3743660" cy="6647974"/>
          </a:xfrm>
          <a:prstGeom prst="rect">
            <a:avLst/>
          </a:prstGeom>
          <a:noFill/>
          <a:ln w="9525" algn="ctr">
            <a:noFill/>
            <a:miter lim="800000"/>
            <a:headEnd/>
            <a:tailEnd/>
          </a:ln>
          <a:effectLst/>
        </p:spPr>
        <p:txBody>
          <a:bodyPr wrap="square" lIns="0" tIns="0" rIns="0" bIns="0" rtlCol="0">
            <a:spAutoFit/>
          </a:bodyPr>
          <a:lstStyle/>
          <a:p>
            <a:r>
              <a:rPr lang="en-US" b="1" dirty="0" smtClean="0">
                <a:solidFill>
                  <a:schemeClr val="bg1"/>
                </a:solidFill>
                <a:cs typeface="Arial" pitchFamily="34" charset="0"/>
              </a:rPr>
              <a:t>Own website</a:t>
            </a:r>
          </a:p>
          <a:p>
            <a:pPr>
              <a:buFontTx/>
              <a:buChar char="-"/>
            </a:pPr>
            <a:r>
              <a:rPr lang="en-US" dirty="0" smtClean="0">
                <a:solidFill>
                  <a:schemeClr val="bg1"/>
                </a:solidFill>
                <a:cs typeface="Arial" pitchFamily="34" charset="0"/>
              </a:rPr>
              <a:t> plaatsoft.nl</a:t>
            </a:r>
          </a:p>
          <a:p>
            <a:endParaRPr lang="en-US" b="1" dirty="0" smtClean="0">
              <a:solidFill>
                <a:schemeClr val="bg1"/>
              </a:solidFill>
              <a:cs typeface="Arial" pitchFamily="34" charset="0"/>
            </a:endParaRPr>
          </a:p>
          <a:p>
            <a:r>
              <a:rPr lang="en-US" b="1" dirty="0" smtClean="0">
                <a:solidFill>
                  <a:schemeClr val="bg1"/>
                </a:solidFill>
                <a:cs typeface="Arial" pitchFamily="34" charset="0"/>
              </a:rPr>
              <a:t>Windows App</a:t>
            </a:r>
            <a:endParaRPr lang="en-US" dirty="0" smtClean="0">
              <a:solidFill>
                <a:schemeClr val="bg1"/>
              </a:solidFill>
              <a:cs typeface="Arial" pitchFamily="34" charset="0"/>
            </a:endParaRPr>
          </a:p>
          <a:p>
            <a:r>
              <a:rPr lang="en-US" dirty="0" smtClean="0">
                <a:solidFill>
                  <a:schemeClr val="bg1"/>
                </a:solidFill>
                <a:cs typeface="Arial" pitchFamily="34" charset="0"/>
              </a:rPr>
              <a:t>- freewarefiles.com</a:t>
            </a:r>
          </a:p>
          <a:p>
            <a:endParaRPr lang="en-US" b="1" dirty="0" smtClean="0">
              <a:solidFill>
                <a:schemeClr val="bg1"/>
              </a:solidFill>
              <a:cs typeface="Arial" pitchFamily="34" charset="0"/>
            </a:endParaRPr>
          </a:p>
          <a:p>
            <a:r>
              <a:rPr lang="en-US" b="1" dirty="0" smtClean="0">
                <a:solidFill>
                  <a:schemeClr val="bg1"/>
                </a:solidFill>
                <a:cs typeface="Arial" pitchFamily="34" charset="0"/>
              </a:rPr>
              <a:t>Android App</a:t>
            </a:r>
            <a:endParaRPr lang="en-US" dirty="0" smtClean="0">
              <a:solidFill>
                <a:schemeClr val="bg1"/>
              </a:solidFill>
              <a:cs typeface="Arial" pitchFamily="34" charset="0"/>
            </a:endParaRPr>
          </a:p>
          <a:p>
            <a:pPr>
              <a:buFontTx/>
              <a:buChar char="-"/>
            </a:pPr>
            <a:r>
              <a:rPr lang="en-US" dirty="0" smtClean="0">
                <a:solidFill>
                  <a:schemeClr val="bg1"/>
                </a:solidFill>
                <a:cs typeface="Arial" pitchFamily="34" charset="0"/>
              </a:rPr>
              <a:t> Android Market</a:t>
            </a:r>
          </a:p>
          <a:p>
            <a:pPr>
              <a:buFontTx/>
              <a:buChar char="-"/>
            </a:pPr>
            <a:r>
              <a:rPr lang="nl-NL" i="1" dirty="0" smtClean="0">
                <a:solidFill>
                  <a:schemeClr val="bg1"/>
                </a:solidFill>
              </a:rPr>
              <a:t> </a:t>
            </a:r>
            <a:r>
              <a:rPr lang="nl-NL" i="1" dirty="0" err="1" smtClean="0">
                <a:solidFill>
                  <a:schemeClr val="bg1"/>
                </a:solidFill>
              </a:rPr>
              <a:t>market.android.com</a:t>
            </a:r>
            <a:endParaRPr lang="en-US" dirty="0" smtClean="0">
              <a:solidFill>
                <a:schemeClr val="bg1"/>
              </a:solidFill>
              <a:cs typeface="Arial" pitchFamily="34" charset="0"/>
            </a:endParaRPr>
          </a:p>
          <a:p>
            <a:endParaRPr lang="en-US" b="1" dirty="0" smtClean="0">
              <a:solidFill>
                <a:schemeClr val="bg1"/>
              </a:solidFill>
              <a:cs typeface="Arial" pitchFamily="34" charset="0"/>
            </a:endParaRPr>
          </a:p>
          <a:p>
            <a:r>
              <a:rPr lang="en-US" b="1" dirty="0" smtClean="0">
                <a:solidFill>
                  <a:schemeClr val="bg1"/>
                </a:solidFill>
                <a:cs typeface="Arial" pitchFamily="34" charset="0"/>
              </a:rPr>
              <a:t>Symbian App </a:t>
            </a:r>
          </a:p>
          <a:p>
            <a:pPr>
              <a:buFontTx/>
              <a:buChar char="-"/>
            </a:pPr>
            <a:r>
              <a:rPr lang="en-US" dirty="0" smtClean="0">
                <a:solidFill>
                  <a:schemeClr val="bg1"/>
                </a:solidFill>
                <a:cs typeface="Arial" pitchFamily="34" charset="0"/>
              </a:rPr>
              <a:t> </a:t>
            </a:r>
            <a:r>
              <a:rPr lang="en-US" dirty="0" err="1" smtClean="0">
                <a:solidFill>
                  <a:schemeClr val="bg1"/>
                </a:solidFill>
                <a:cs typeface="Arial" pitchFamily="34" charset="0"/>
              </a:rPr>
              <a:t>Ovi</a:t>
            </a:r>
            <a:r>
              <a:rPr lang="en-US" dirty="0" smtClean="0">
                <a:solidFill>
                  <a:schemeClr val="bg1"/>
                </a:solidFill>
                <a:cs typeface="Arial" pitchFamily="34" charset="0"/>
              </a:rPr>
              <a:t> store</a:t>
            </a:r>
          </a:p>
          <a:p>
            <a:pPr>
              <a:buFontTx/>
              <a:buChar char="-"/>
            </a:pPr>
            <a:r>
              <a:rPr lang="nl-NL" i="1" dirty="0" smtClean="0">
                <a:solidFill>
                  <a:schemeClr val="bg1"/>
                </a:solidFill>
              </a:rPr>
              <a:t> </a:t>
            </a:r>
            <a:r>
              <a:rPr lang="nl-NL" i="1" dirty="0" err="1" smtClean="0">
                <a:solidFill>
                  <a:schemeClr val="bg1"/>
                </a:solidFill>
              </a:rPr>
              <a:t>store.ovi.com</a:t>
            </a:r>
            <a:endParaRPr lang="en-US" dirty="0" smtClean="0">
              <a:solidFill>
                <a:schemeClr val="bg1"/>
              </a:solidFill>
              <a:cs typeface="Arial" pitchFamily="34" charset="0"/>
            </a:endParaRPr>
          </a:p>
          <a:p>
            <a:pPr>
              <a:buFontTx/>
              <a:buChar char="-"/>
            </a:pPr>
            <a:endParaRPr lang="en-US" b="1" dirty="0" smtClean="0">
              <a:solidFill>
                <a:schemeClr val="bg1"/>
              </a:solidFill>
              <a:cs typeface="Arial" pitchFamily="34" charset="0"/>
            </a:endParaRPr>
          </a:p>
          <a:p>
            <a:r>
              <a:rPr lang="en-US" b="1" dirty="0" smtClean="0">
                <a:solidFill>
                  <a:schemeClr val="bg1"/>
                </a:solidFill>
                <a:cs typeface="Arial" pitchFamily="34" charset="0"/>
              </a:rPr>
              <a:t>Apple App</a:t>
            </a:r>
          </a:p>
          <a:p>
            <a:pPr>
              <a:buFontTx/>
              <a:buChar char="-"/>
            </a:pPr>
            <a:r>
              <a:rPr lang="en-US" dirty="0" smtClean="0">
                <a:solidFill>
                  <a:schemeClr val="bg1"/>
                </a:solidFill>
                <a:cs typeface="Arial" pitchFamily="34" charset="0"/>
              </a:rPr>
              <a:t> App Store</a:t>
            </a:r>
          </a:p>
          <a:p>
            <a:pPr>
              <a:buFontTx/>
              <a:buChar char="-"/>
            </a:pPr>
            <a:r>
              <a:rPr lang="nl-NL" i="1" dirty="0" smtClean="0">
                <a:solidFill>
                  <a:schemeClr val="bg1"/>
                </a:solidFill>
              </a:rPr>
              <a:t> </a:t>
            </a:r>
            <a:r>
              <a:rPr lang="nl-NL" i="1" dirty="0" err="1" smtClean="0">
                <a:solidFill>
                  <a:schemeClr val="bg1"/>
                </a:solidFill>
              </a:rPr>
              <a:t>apple.com</a:t>
            </a:r>
            <a:endParaRPr lang="en-US" dirty="0" smtClean="0">
              <a:solidFill>
                <a:schemeClr val="bg1"/>
              </a:solidFill>
              <a:cs typeface="Arial" pitchFamily="34" charset="0"/>
            </a:endParaRPr>
          </a:p>
          <a:p>
            <a:pPr>
              <a:buFontTx/>
              <a:buChar char="-"/>
            </a:pPr>
            <a:endParaRPr lang="en-US" b="1" dirty="0" smtClean="0">
              <a:solidFill>
                <a:schemeClr val="bg1"/>
              </a:solidFill>
              <a:cs typeface="Arial" pitchFamily="34" charset="0"/>
            </a:endParaRPr>
          </a:p>
          <a:p>
            <a:pPr>
              <a:buFontTx/>
              <a:buChar char="-"/>
            </a:pPr>
            <a:endParaRPr lang="en-US" dirty="0" smtClean="0">
              <a:solidFill>
                <a:schemeClr val="bg1"/>
              </a:solidFill>
              <a:cs typeface="Arial" pitchFamily="34" charset="0"/>
            </a:endParaRPr>
          </a:p>
          <a:p>
            <a:pPr>
              <a:buFontTx/>
              <a:buChar char="-"/>
            </a:pPr>
            <a:endParaRPr lang="en-US" dirty="0" smtClean="0">
              <a:solidFill>
                <a:schemeClr val="bg1"/>
              </a:solidFill>
              <a:cs typeface="Arial" pitchFamily="34" charset="0"/>
            </a:endParaRPr>
          </a:p>
          <a:p>
            <a:endParaRPr lang="en-US" dirty="0" smtClean="0">
              <a:solidFill>
                <a:schemeClr val="bg1"/>
              </a:solidFill>
              <a:cs typeface="Arial" pitchFamily="34" charset="0"/>
            </a:endParaRPr>
          </a:p>
          <a:p>
            <a:endParaRPr lang="en-US" dirty="0" smtClean="0">
              <a:solidFill>
                <a:schemeClr val="bg1"/>
              </a:solidFill>
              <a:cs typeface="Arial" pitchFamily="34" charset="0"/>
            </a:endParaRPr>
          </a:p>
          <a:p>
            <a:endParaRPr lang="en-US" dirty="0" smtClean="0">
              <a:solidFill>
                <a:schemeClr val="bg1"/>
              </a:solidFill>
              <a:cs typeface="Arial" pitchFamily="34" charset="0"/>
            </a:endParaRPr>
          </a:p>
          <a:p>
            <a:endParaRPr lang="en-US" dirty="0" smtClean="0">
              <a:solidFill>
                <a:schemeClr val="bg1"/>
              </a:solidFill>
              <a:cs typeface="Arial" pitchFamily="34" charset="0"/>
            </a:endParaRPr>
          </a:p>
        </p:txBody>
      </p:sp>
      <p:pic>
        <p:nvPicPr>
          <p:cNvPr id="7" name="Picture 3"/>
          <p:cNvPicPr>
            <a:picLocks noChangeAspect="1" noChangeArrowheads="1"/>
          </p:cNvPicPr>
          <p:nvPr/>
        </p:nvPicPr>
        <p:blipFill>
          <a:blip r:embed="rId2" cstate="print"/>
          <a:srcRect/>
          <a:stretch>
            <a:fillRect/>
          </a:stretch>
        </p:blipFill>
        <p:spPr bwMode="auto">
          <a:xfrm>
            <a:off x="3635137" y="2104193"/>
            <a:ext cx="2800350" cy="638175"/>
          </a:xfrm>
          <a:prstGeom prst="rect">
            <a:avLst/>
          </a:prstGeom>
          <a:noFill/>
          <a:ln w="9525">
            <a:noFill/>
            <a:miter lim="800000"/>
            <a:headEnd/>
            <a:tailEnd/>
          </a:ln>
        </p:spPr>
      </p:pic>
      <p:pic>
        <p:nvPicPr>
          <p:cNvPr id="8" name="Picture 7"/>
          <p:cNvPicPr>
            <a:picLocks noChangeAspect="1" noChangeArrowheads="1"/>
          </p:cNvPicPr>
          <p:nvPr/>
        </p:nvPicPr>
        <p:blipFill>
          <a:blip r:embed="rId3" cstate="print"/>
          <a:srcRect/>
          <a:stretch>
            <a:fillRect/>
          </a:stretch>
        </p:blipFill>
        <p:spPr bwMode="auto">
          <a:xfrm>
            <a:off x="2401002" y="1268739"/>
            <a:ext cx="971947" cy="814334"/>
          </a:xfrm>
          <a:prstGeom prst="rect">
            <a:avLst/>
          </a:prstGeom>
          <a:noFill/>
          <a:ln w="9525">
            <a:noFill/>
            <a:miter lim="800000"/>
            <a:headEnd/>
            <a:tailEnd/>
          </a:ln>
        </p:spPr>
      </p:pic>
      <p:pic>
        <p:nvPicPr>
          <p:cNvPr id="9" name="Picture 8"/>
          <p:cNvPicPr>
            <a:picLocks noChangeAspect="1" noChangeArrowheads="1"/>
          </p:cNvPicPr>
          <p:nvPr/>
        </p:nvPicPr>
        <p:blipFill>
          <a:blip r:embed="rId4" cstate="print"/>
          <a:srcRect/>
          <a:stretch>
            <a:fillRect/>
          </a:stretch>
        </p:blipFill>
        <p:spPr bwMode="auto">
          <a:xfrm>
            <a:off x="4313704" y="4211172"/>
            <a:ext cx="4212186" cy="2039020"/>
          </a:xfrm>
          <a:prstGeom prst="rect">
            <a:avLst/>
          </a:prstGeom>
          <a:noFill/>
          <a:ln w="9525">
            <a:noFill/>
            <a:miter lim="800000"/>
            <a:headEnd/>
            <a:tailEnd/>
          </a:ln>
        </p:spPr>
      </p:pic>
      <p:pic>
        <p:nvPicPr>
          <p:cNvPr id="10" name="Picture 9"/>
          <p:cNvPicPr>
            <a:picLocks noChangeAspect="1" noChangeArrowheads="1"/>
          </p:cNvPicPr>
          <p:nvPr/>
        </p:nvPicPr>
        <p:blipFill>
          <a:blip r:embed="rId5" cstate="print"/>
          <a:srcRect/>
          <a:stretch>
            <a:fillRect/>
          </a:stretch>
        </p:blipFill>
        <p:spPr bwMode="auto">
          <a:xfrm>
            <a:off x="2706345" y="5122021"/>
            <a:ext cx="927700" cy="940674"/>
          </a:xfrm>
          <a:prstGeom prst="rect">
            <a:avLst/>
          </a:prstGeom>
          <a:noFill/>
          <a:ln w="9525">
            <a:noFill/>
            <a:miter lim="800000"/>
            <a:headEnd/>
            <a:tailEnd/>
          </a:ln>
        </p:spPr>
      </p:pic>
      <p:pic>
        <p:nvPicPr>
          <p:cNvPr id="11" name="Picture 3"/>
          <p:cNvPicPr>
            <a:picLocks noChangeAspect="1" noChangeArrowheads="1"/>
          </p:cNvPicPr>
          <p:nvPr/>
        </p:nvPicPr>
        <p:blipFill>
          <a:blip r:embed="rId6" cstate="print"/>
          <a:srcRect/>
          <a:stretch>
            <a:fillRect/>
          </a:stretch>
        </p:blipFill>
        <p:spPr bwMode="auto">
          <a:xfrm>
            <a:off x="2707408" y="3895724"/>
            <a:ext cx="981075" cy="1054426"/>
          </a:xfrm>
          <a:prstGeom prst="rect">
            <a:avLst/>
          </a:prstGeom>
          <a:noFill/>
          <a:ln w="9525">
            <a:noFill/>
            <a:miter lim="800000"/>
            <a:headEnd/>
            <a:tailEnd/>
          </a:ln>
        </p:spPr>
      </p:pic>
      <p:sp>
        <p:nvSpPr>
          <p:cNvPr id="12" name="Rectangle 13"/>
          <p:cNvSpPr/>
          <p:nvPr/>
        </p:nvSpPr>
        <p:spPr>
          <a:xfrm>
            <a:off x="4414981" y="3856289"/>
            <a:ext cx="3048000" cy="369332"/>
          </a:xfrm>
          <a:prstGeom prst="rect">
            <a:avLst/>
          </a:prstGeom>
        </p:spPr>
        <p:txBody>
          <a:bodyPr wrap="square">
            <a:spAutoFit/>
          </a:bodyPr>
          <a:lstStyle/>
          <a:p>
            <a:r>
              <a:rPr lang="en-US" b="1" dirty="0" smtClean="0">
                <a:solidFill>
                  <a:schemeClr val="bg1"/>
                </a:solidFill>
                <a:cs typeface="Arial" pitchFamily="34" charset="0"/>
              </a:rPr>
              <a:t>Other Websites</a:t>
            </a:r>
          </a:p>
        </p:txBody>
      </p:sp>
      <p:pic>
        <p:nvPicPr>
          <p:cNvPr id="13" name="Picture 4"/>
          <p:cNvPicPr>
            <a:picLocks noChangeAspect="1" noChangeArrowheads="1"/>
          </p:cNvPicPr>
          <p:nvPr/>
        </p:nvPicPr>
        <p:blipFill>
          <a:blip r:embed="rId7" cstate="print"/>
          <a:srcRect/>
          <a:stretch>
            <a:fillRect/>
          </a:stretch>
        </p:blipFill>
        <p:spPr bwMode="auto">
          <a:xfrm>
            <a:off x="3142962" y="2833689"/>
            <a:ext cx="1006475" cy="960726"/>
          </a:xfrm>
          <a:prstGeom prst="rect">
            <a:avLst/>
          </a:prstGeom>
          <a:noFill/>
          <a:ln w="9525">
            <a:noFill/>
            <a:miter lim="800000"/>
            <a:headEnd/>
            <a:tailEnd/>
          </a:ln>
        </p:spPr>
      </p:pic>
      <p:sp>
        <p:nvSpPr>
          <p:cNvPr id="16" name="Titel 4"/>
          <p:cNvSpPr txBox="1">
            <a:spLocks/>
          </p:cNvSpPr>
          <p:nvPr/>
        </p:nvSpPr>
        <p:spPr>
          <a:xfrm>
            <a:off x="395536" y="332656"/>
            <a:ext cx="6552728" cy="77809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nl-NL" sz="3600" b="0" i="0" u="none" strike="noStrike" kern="1200" cap="none" spc="0" normalizeH="0" baseline="0" noProof="0" dirty="0" smtClean="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rPr>
              <a:t>WarQuest – </a:t>
            </a:r>
            <a:r>
              <a:rPr lang="nl-NL" sz="3600" dirty="0" err="1" smtClean="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Get</a:t>
            </a:r>
            <a:r>
              <a:rPr lang="nl-NL" sz="3600" dirty="0" smtClean="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 </a:t>
            </a:r>
            <a:r>
              <a:rPr lang="nl-NL" sz="3600" dirty="0" err="1" smtClean="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Players</a:t>
            </a:r>
            <a:r>
              <a:rPr lang="nl-NL" sz="3600" dirty="0" smtClean="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 </a:t>
            </a:r>
            <a:r>
              <a:rPr kumimoji="0" lang="nl-NL" sz="3600" b="0" i="0" u="none" strike="noStrike" kern="1200" cap="none" spc="0" normalizeH="0" baseline="0" noProof="0" dirty="0" smtClean="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rPr>
              <a:t>[1/2]</a:t>
            </a:r>
            <a:endParaRPr kumimoji="0" lang="nl-NL" sz="3600" b="0" i="0" u="none" strike="noStrike" kern="1200" cap="none" spc="0" normalizeH="0" baseline="0" noProof="0" dirty="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8"/>
          <p:cNvSpPr>
            <a:spLocks noGrp="1"/>
          </p:cNvSpPr>
          <p:nvPr>
            <p:ph type="ftr" sz="quarter" idx="11"/>
          </p:nvPr>
        </p:nvSpPr>
        <p:spPr>
          <a:xfrm>
            <a:off x="2781300" y="6419850"/>
            <a:ext cx="4889884" cy="163513"/>
          </a:xfrm>
          <a:prstGeom prst="rect">
            <a:avLst/>
          </a:prstGeom>
        </p:spPr>
        <p:txBody>
          <a:bodyPr/>
          <a:lstStyle/>
          <a:p>
            <a:pPr algn="l"/>
            <a:r>
              <a:rPr lang="en-GB" smtClean="0"/>
              <a:t> </a:t>
            </a:r>
            <a:endParaRPr lang="en-GB" dirty="0"/>
          </a:p>
        </p:txBody>
      </p:sp>
      <p:sp>
        <p:nvSpPr>
          <p:cNvPr id="6" name="TextBox 10"/>
          <p:cNvSpPr txBox="1"/>
          <p:nvPr/>
        </p:nvSpPr>
        <p:spPr bwMode="auto">
          <a:xfrm>
            <a:off x="419550" y="1344706"/>
            <a:ext cx="3743660" cy="3600986"/>
          </a:xfrm>
          <a:prstGeom prst="rect">
            <a:avLst/>
          </a:prstGeom>
          <a:noFill/>
          <a:ln w="9525" algn="ctr">
            <a:noFill/>
            <a:miter lim="800000"/>
            <a:headEnd/>
            <a:tailEnd/>
          </a:ln>
          <a:effectLst/>
        </p:spPr>
        <p:txBody>
          <a:bodyPr wrap="square" lIns="0" tIns="0" rIns="0" bIns="0" rtlCol="0">
            <a:spAutoFit/>
          </a:bodyPr>
          <a:lstStyle/>
          <a:p>
            <a:r>
              <a:rPr lang="nl-NL" b="1" dirty="0" err="1" smtClean="0">
                <a:solidFill>
                  <a:schemeClr val="bg1"/>
                </a:solidFill>
                <a:cs typeface="Arial" pitchFamily="34" charset="0"/>
              </a:rPr>
              <a:t>Facebook</a:t>
            </a:r>
            <a:endParaRPr lang="nl-NL" b="1" dirty="0" smtClean="0">
              <a:solidFill>
                <a:schemeClr val="bg1"/>
              </a:solidFill>
              <a:cs typeface="Arial" pitchFamily="34" charset="0"/>
            </a:endParaRPr>
          </a:p>
          <a:p>
            <a:pPr>
              <a:buFontTx/>
              <a:buChar char="-"/>
            </a:pPr>
            <a:r>
              <a:rPr lang="nl-NL" dirty="0" smtClean="0">
                <a:solidFill>
                  <a:schemeClr val="bg1"/>
                </a:solidFill>
                <a:cs typeface="Arial" pitchFamily="34" charset="0"/>
              </a:rPr>
              <a:t> </a:t>
            </a:r>
            <a:r>
              <a:rPr lang="nl-NL" dirty="0" err="1" smtClean="0">
                <a:solidFill>
                  <a:schemeClr val="bg1"/>
                </a:solidFill>
                <a:cs typeface="Arial" pitchFamily="34" charset="0"/>
              </a:rPr>
              <a:t>Create</a:t>
            </a:r>
            <a:r>
              <a:rPr lang="nl-NL" dirty="0" smtClean="0">
                <a:solidFill>
                  <a:schemeClr val="bg1"/>
                </a:solidFill>
                <a:cs typeface="Arial" pitchFamily="34" charset="0"/>
              </a:rPr>
              <a:t> </a:t>
            </a:r>
            <a:r>
              <a:rPr lang="nl-NL" dirty="0" err="1" smtClean="0">
                <a:solidFill>
                  <a:schemeClr val="bg1"/>
                </a:solidFill>
                <a:cs typeface="Arial" pitchFamily="34" charset="0"/>
              </a:rPr>
              <a:t>facebook</a:t>
            </a:r>
            <a:r>
              <a:rPr lang="nl-NL" dirty="0" smtClean="0">
                <a:solidFill>
                  <a:schemeClr val="bg1"/>
                </a:solidFill>
                <a:cs typeface="Arial" pitchFamily="34" charset="0"/>
              </a:rPr>
              <a:t> page </a:t>
            </a:r>
          </a:p>
          <a:p>
            <a:pPr>
              <a:buFontTx/>
              <a:buChar char="-"/>
            </a:pPr>
            <a:r>
              <a:rPr lang="nl-NL" dirty="0" smtClean="0">
                <a:solidFill>
                  <a:schemeClr val="bg1"/>
                </a:solidFill>
                <a:cs typeface="Arial" pitchFamily="34" charset="0"/>
              </a:rPr>
              <a:t> Invite friends</a:t>
            </a:r>
          </a:p>
          <a:p>
            <a:pPr>
              <a:buFontTx/>
              <a:buChar char="-"/>
            </a:pPr>
            <a:r>
              <a:rPr lang="nl-NL" dirty="0" smtClean="0">
                <a:solidFill>
                  <a:schemeClr val="bg1"/>
                </a:solidFill>
                <a:cs typeface="Arial" pitchFamily="34" charset="0"/>
              </a:rPr>
              <a:t> </a:t>
            </a:r>
            <a:r>
              <a:rPr lang="nl-NL" dirty="0" err="1" smtClean="0">
                <a:solidFill>
                  <a:schemeClr val="bg1"/>
                </a:solidFill>
                <a:cs typeface="Arial" pitchFamily="34" charset="0"/>
              </a:rPr>
              <a:t>Create</a:t>
            </a:r>
            <a:r>
              <a:rPr lang="nl-NL" dirty="0" smtClean="0">
                <a:solidFill>
                  <a:schemeClr val="bg1"/>
                </a:solidFill>
                <a:cs typeface="Arial" pitchFamily="34" charset="0"/>
              </a:rPr>
              <a:t> fanclub </a:t>
            </a:r>
          </a:p>
          <a:p>
            <a:pPr>
              <a:buFontTx/>
              <a:buChar char="-"/>
            </a:pPr>
            <a:r>
              <a:rPr lang="nl-NL" dirty="0" smtClean="0">
                <a:solidFill>
                  <a:schemeClr val="bg1"/>
                </a:solidFill>
                <a:cs typeface="Arial" pitchFamily="34" charset="0"/>
              </a:rPr>
              <a:t> </a:t>
            </a:r>
            <a:r>
              <a:rPr lang="nl-NL" dirty="0" err="1" smtClean="0">
                <a:solidFill>
                  <a:schemeClr val="bg1"/>
                </a:solidFill>
                <a:cs typeface="Arial" pitchFamily="34" charset="0"/>
              </a:rPr>
              <a:t>Integrate</a:t>
            </a:r>
            <a:r>
              <a:rPr lang="nl-NL" dirty="0" smtClean="0">
                <a:solidFill>
                  <a:schemeClr val="bg1"/>
                </a:solidFill>
                <a:cs typeface="Arial" pitchFamily="34" charset="0"/>
              </a:rPr>
              <a:t> </a:t>
            </a:r>
            <a:r>
              <a:rPr lang="nl-NL" dirty="0" err="1" smtClean="0">
                <a:solidFill>
                  <a:schemeClr val="bg1"/>
                </a:solidFill>
                <a:cs typeface="Arial" pitchFamily="34" charset="0"/>
              </a:rPr>
              <a:t>facebook</a:t>
            </a:r>
            <a:r>
              <a:rPr lang="nl-NL" dirty="0" smtClean="0">
                <a:solidFill>
                  <a:schemeClr val="bg1"/>
                </a:solidFill>
                <a:cs typeface="Arial" pitchFamily="34" charset="0"/>
              </a:rPr>
              <a:t> login</a:t>
            </a:r>
            <a:br>
              <a:rPr lang="nl-NL" dirty="0" smtClean="0">
                <a:solidFill>
                  <a:schemeClr val="bg1"/>
                </a:solidFill>
                <a:cs typeface="Arial" pitchFamily="34" charset="0"/>
              </a:rPr>
            </a:br>
            <a:endParaRPr lang="nl-NL" dirty="0" smtClean="0">
              <a:solidFill>
                <a:schemeClr val="bg1"/>
              </a:solidFill>
              <a:cs typeface="Arial" pitchFamily="34" charset="0"/>
            </a:endParaRPr>
          </a:p>
          <a:p>
            <a:r>
              <a:rPr lang="nl-NL" b="1" dirty="0" err="1" smtClean="0">
                <a:solidFill>
                  <a:schemeClr val="bg1"/>
                </a:solidFill>
                <a:cs typeface="Arial" pitchFamily="34" charset="0"/>
              </a:rPr>
              <a:t>Twitter</a:t>
            </a:r>
            <a:endParaRPr lang="nl-NL" b="1" dirty="0" smtClean="0">
              <a:solidFill>
                <a:schemeClr val="bg1"/>
              </a:solidFill>
              <a:cs typeface="Arial" pitchFamily="34" charset="0"/>
            </a:endParaRPr>
          </a:p>
          <a:p>
            <a:pPr>
              <a:buFontTx/>
              <a:buChar char="-"/>
            </a:pPr>
            <a:r>
              <a:rPr lang="nl-NL" dirty="0" smtClean="0">
                <a:solidFill>
                  <a:schemeClr val="bg1"/>
                </a:solidFill>
                <a:cs typeface="Arial" pitchFamily="34" charset="0"/>
              </a:rPr>
              <a:t> Place </a:t>
            </a:r>
            <a:r>
              <a:rPr lang="nl-NL" dirty="0" err="1" smtClean="0">
                <a:solidFill>
                  <a:schemeClr val="bg1"/>
                </a:solidFill>
                <a:cs typeface="Arial" pitchFamily="34" charset="0"/>
              </a:rPr>
              <a:t>Tweets</a:t>
            </a:r>
            <a:r>
              <a:rPr lang="nl-NL" dirty="0" smtClean="0">
                <a:solidFill>
                  <a:schemeClr val="bg1"/>
                </a:solidFill>
                <a:cs typeface="Arial" pitchFamily="34" charset="0"/>
              </a:rPr>
              <a:t> #WarQuest</a:t>
            </a:r>
          </a:p>
          <a:p>
            <a:pPr>
              <a:buFontTx/>
              <a:buChar char="-"/>
            </a:pPr>
            <a:r>
              <a:rPr lang="nl-NL" dirty="0" smtClean="0">
                <a:solidFill>
                  <a:schemeClr val="bg1"/>
                </a:solidFill>
                <a:cs typeface="Arial" pitchFamily="34" charset="0"/>
              </a:rPr>
              <a:t> </a:t>
            </a:r>
            <a:r>
              <a:rPr lang="nl-NL" dirty="0" err="1" smtClean="0">
                <a:solidFill>
                  <a:schemeClr val="bg1"/>
                </a:solidFill>
                <a:cs typeface="Arial" pitchFamily="34" charset="0"/>
              </a:rPr>
              <a:t>Integrate</a:t>
            </a:r>
            <a:r>
              <a:rPr lang="nl-NL" dirty="0" smtClean="0">
                <a:solidFill>
                  <a:schemeClr val="bg1"/>
                </a:solidFill>
                <a:cs typeface="Arial" pitchFamily="34" charset="0"/>
              </a:rPr>
              <a:t> </a:t>
            </a:r>
            <a:r>
              <a:rPr lang="nl-NL" dirty="0" err="1" smtClean="0">
                <a:solidFill>
                  <a:schemeClr val="bg1"/>
                </a:solidFill>
                <a:cs typeface="Arial" pitchFamily="34" charset="0"/>
              </a:rPr>
              <a:t>Twitter</a:t>
            </a:r>
            <a:r>
              <a:rPr lang="nl-NL" dirty="0" smtClean="0">
                <a:solidFill>
                  <a:schemeClr val="bg1"/>
                </a:solidFill>
                <a:cs typeface="Arial" pitchFamily="34" charset="0"/>
              </a:rPr>
              <a:t> login</a:t>
            </a:r>
          </a:p>
          <a:p>
            <a:endParaRPr lang="nl-NL" dirty="0" smtClean="0">
              <a:cs typeface="Arial" pitchFamily="34" charset="0"/>
            </a:endParaRPr>
          </a:p>
          <a:p>
            <a:endParaRPr lang="nl-NL" dirty="0" smtClean="0">
              <a:cs typeface="Arial" pitchFamily="34" charset="0"/>
            </a:endParaRPr>
          </a:p>
          <a:p>
            <a:endParaRPr lang="nl-NL" dirty="0" smtClean="0">
              <a:cs typeface="Arial" pitchFamily="34" charset="0"/>
            </a:endParaRPr>
          </a:p>
          <a:p>
            <a:endParaRPr lang="nl-NL" dirty="0" smtClean="0">
              <a:cs typeface="Arial" pitchFamily="34" charset="0"/>
            </a:endParaRPr>
          </a:p>
        </p:txBody>
      </p:sp>
      <p:pic>
        <p:nvPicPr>
          <p:cNvPr id="7" name="Picture 2"/>
          <p:cNvPicPr>
            <a:picLocks noChangeAspect="1" noChangeArrowheads="1"/>
          </p:cNvPicPr>
          <p:nvPr/>
        </p:nvPicPr>
        <p:blipFill>
          <a:blip r:embed="rId2" cstate="print"/>
          <a:srcRect/>
          <a:stretch>
            <a:fillRect/>
          </a:stretch>
        </p:blipFill>
        <p:spPr bwMode="auto">
          <a:xfrm>
            <a:off x="430305" y="3971140"/>
            <a:ext cx="3829723" cy="2182234"/>
          </a:xfrm>
          <a:prstGeom prst="rect">
            <a:avLst/>
          </a:prstGeom>
          <a:noFill/>
          <a:ln w="9525">
            <a:noFill/>
            <a:miter lim="800000"/>
            <a:headEnd/>
            <a:tailEnd/>
          </a:ln>
        </p:spPr>
      </p:pic>
      <p:pic>
        <p:nvPicPr>
          <p:cNvPr id="8" name="Picture 2"/>
          <p:cNvPicPr>
            <a:picLocks noChangeAspect="1" noChangeArrowheads="1"/>
          </p:cNvPicPr>
          <p:nvPr/>
        </p:nvPicPr>
        <p:blipFill>
          <a:blip r:embed="rId3" cstate="print"/>
          <a:srcRect/>
          <a:stretch>
            <a:fillRect/>
          </a:stretch>
        </p:blipFill>
        <p:spPr bwMode="auto">
          <a:xfrm>
            <a:off x="4427461" y="1278082"/>
            <a:ext cx="4246784" cy="4898881"/>
          </a:xfrm>
          <a:prstGeom prst="rect">
            <a:avLst/>
          </a:prstGeom>
          <a:noFill/>
          <a:ln w="9525">
            <a:noFill/>
            <a:miter lim="800000"/>
            <a:headEnd/>
            <a:tailEnd/>
          </a:ln>
        </p:spPr>
      </p:pic>
      <p:sp>
        <p:nvSpPr>
          <p:cNvPr id="9" name="Titel 4"/>
          <p:cNvSpPr txBox="1">
            <a:spLocks/>
          </p:cNvSpPr>
          <p:nvPr/>
        </p:nvSpPr>
        <p:spPr>
          <a:xfrm>
            <a:off x="395536" y="332656"/>
            <a:ext cx="6552728" cy="77809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nl-NL" sz="3600" b="0" i="0" u="none" strike="noStrike" kern="1200" cap="none" spc="0" normalizeH="0" baseline="0" noProof="0" dirty="0" smtClean="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rPr>
              <a:t>WarQuest – </a:t>
            </a:r>
            <a:r>
              <a:rPr lang="nl-NL" sz="3600" dirty="0" err="1" smtClean="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Get</a:t>
            </a:r>
            <a:r>
              <a:rPr lang="nl-NL" sz="3600" dirty="0" smtClean="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 </a:t>
            </a:r>
            <a:r>
              <a:rPr lang="nl-NL" sz="3600" dirty="0" err="1" smtClean="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Players</a:t>
            </a:r>
            <a:r>
              <a:rPr lang="nl-NL" sz="3600" dirty="0" smtClean="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 </a:t>
            </a:r>
            <a:r>
              <a:rPr kumimoji="0" lang="nl-NL" sz="3600" b="0" i="0" u="none" strike="noStrike" kern="1200" cap="none" spc="0" normalizeH="0" baseline="0" noProof="0" dirty="0" smtClean="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rPr>
              <a:t>[2/2]</a:t>
            </a:r>
            <a:endParaRPr kumimoji="0" lang="nl-NL" sz="3600" b="0" i="0" u="none" strike="noStrike" kern="1200" cap="none" spc="0" normalizeH="0" baseline="0" noProof="0" dirty="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8"/>
          <p:cNvSpPr>
            <a:spLocks noGrp="1"/>
          </p:cNvSpPr>
          <p:nvPr>
            <p:ph type="ftr" sz="quarter" idx="11"/>
          </p:nvPr>
        </p:nvSpPr>
        <p:spPr>
          <a:xfrm>
            <a:off x="2781300" y="6419850"/>
            <a:ext cx="4889884" cy="163513"/>
          </a:xfrm>
          <a:prstGeom prst="rect">
            <a:avLst/>
          </a:prstGeom>
        </p:spPr>
        <p:txBody>
          <a:bodyPr/>
          <a:lstStyle/>
          <a:p>
            <a:pPr algn="l"/>
            <a:r>
              <a:rPr lang="en-GB" dirty="0" smtClean="0"/>
              <a:t> </a:t>
            </a:r>
            <a:endParaRPr lang="en-GB" dirty="0"/>
          </a:p>
        </p:txBody>
      </p:sp>
      <p:sp>
        <p:nvSpPr>
          <p:cNvPr id="13" name="TextBox 11"/>
          <p:cNvSpPr txBox="1"/>
          <p:nvPr/>
        </p:nvSpPr>
        <p:spPr bwMode="auto">
          <a:xfrm>
            <a:off x="2182091" y="1473798"/>
            <a:ext cx="6754092" cy="4985980"/>
          </a:xfrm>
          <a:prstGeom prst="rect">
            <a:avLst/>
          </a:prstGeom>
          <a:noFill/>
          <a:ln w="9525" algn="ctr">
            <a:noFill/>
            <a:miter lim="800000"/>
            <a:headEnd/>
            <a:tailEnd/>
          </a:ln>
          <a:effectLst/>
        </p:spPr>
        <p:txBody>
          <a:bodyPr wrap="square" lIns="0" tIns="0" rIns="0" bIns="0" rtlCol="0">
            <a:spAutoFit/>
          </a:bodyPr>
          <a:lstStyle/>
          <a:p>
            <a:pPr>
              <a:buFont typeface="Arial" pitchFamily="34" charset="0"/>
              <a:buChar char="•"/>
            </a:pPr>
            <a:r>
              <a:rPr lang="en-US" dirty="0" smtClean="0">
                <a:solidFill>
                  <a:schemeClr val="bg1"/>
                </a:solidFill>
                <a:cs typeface="Arial" pitchFamily="34" charset="0"/>
              </a:rPr>
              <a:t> </a:t>
            </a:r>
            <a:r>
              <a:rPr lang="en-US" b="1" dirty="0" smtClean="0">
                <a:solidFill>
                  <a:schemeClr val="bg1"/>
                </a:solidFill>
                <a:cs typeface="Arial" pitchFamily="34" charset="0"/>
              </a:rPr>
              <a:t>Android Market</a:t>
            </a:r>
          </a:p>
          <a:p>
            <a:pPr lvl="1">
              <a:buFontTx/>
              <a:buChar char="-"/>
            </a:pPr>
            <a:r>
              <a:rPr lang="en-US" dirty="0" smtClean="0">
                <a:solidFill>
                  <a:schemeClr val="bg1"/>
                </a:solidFill>
                <a:cs typeface="Arial" pitchFamily="34" charset="0"/>
              </a:rPr>
              <a:t> Account ($25)</a:t>
            </a:r>
          </a:p>
          <a:p>
            <a:pPr lvl="1">
              <a:buFontTx/>
              <a:buChar char="-"/>
            </a:pPr>
            <a:r>
              <a:rPr lang="en-US" dirty="0" smtClean="0">
                <a:solidFill>
                  <a:schemeClr val="bg1"/>
                </a:solidFill>
                <a:cs typeface="Arial" pitchFamily="34" charset="0"/>
              </a:rPr>
              <a:t> After 10 releases not in “new app list” anymore</a:t>
            </a:r>
          </a:p>
          <a:p>
            <a:pPr lvl="1">
              <a:buFontTx/>
              <a:buChar char="-"/>
            </a:pPr>
            <a:r>
              <a:rPr lang="en-US" dirty="0" smtClean="0">
                <a:solidFill>
                  <a:schemeClr val="bg1"/>
                </a:solidFill>
                <a:cs typeface="Arial" pitchFamily="34" charset="0"/>
              </a:rPr>
              <a:t> Search “WarQuest” vs “PlaatSoft”</a:t>
            </a:r>
          </a:p>
          <a:p>
            <a:pPr lvl="1"/>
            <a:r>
              <a:rPr lang="en-US" dirty="0" smtClean="0">
                <a:solidFill>
                  <a:schemeClr val="bg1"/>
                </a:solidFill>
                <a:cs typeface="Arial" pitchFamily="34" charset="0"/>
              </a:rPr>
              <a:t>- Android Market player comments</a:t>
            </a:r>
          </a:p>
          <a:p>
            <a:pPr>
              <a:buFont typeface="Arial" pitchFamily="34" charset="0"/>
              <a:buChar char="•"/>
            </a:pPr>
            <a:endParaRPr lang="en-US" b="1" dirty="0" smtClean="0">
              <a:solidFill>
                <a:schemeClr val="bg1"/>
              </a:solidFill>
              <a:cs typeface="Arial" pitchFamily="34" charset="0"/>
            </a:endParaRPr>
          </a:p>
          <a:p>
            <a:pPr>
              <a:buFont typeface="Arial" pitchFamily="34" charset="0"/>
              <a:buChar char="•"/>
            </a:pPr>
            <a:r>
              <a:rPr lang="en-US" b="1" dirty="0" smtClean="0">
                <a:solidFill>
                  <a:schemeClr val="bg1"/>
                </a:solidFill>
                <a:cs typeface="Arial" pitchFamily="34" charset="0"/>
              </a:rPr>
              <a:t> </a:t>
            </a:r>
            <a:r>
              <a:rPr lang="en-US" dirty="0" smtClean="0">
                <a:solidFill>
                  <a:schemeClr val="bg1"/>
                </a:solidFill>
                <a:cs typeface="Arial" pitchFamily="34" charset="0"/>
              </a:rPr>
              <a:t> </a:t>
            </a:r>
            <a:r>
              <a:rPr lang="en-US" b="1" dirty="0" smtClean="0">
                <a:solidFill>
                  <a:schemeClr val="bg1"/>
                </a:solidFill>
                <a:cs typeface="Arial" pitchFamily="34" charset="0"/>
              </a:rPr>
              <a:t>Symbian Development</a:t>
            </a:r>
          </a:p>
          <a:p>
            <a:pPr lvl="1"/>
            <a:r>
              <a:rPr lang="en-US" dirty="0" smtClean="0">
                <a:solidFill>
                  <a:schemeClr val="bg1"/>
                </a:solidFill>
                <a:cs typeface="Arial" pitchFamily="34" charset="0"/>
              </a:rPr>
              <a:t>- Development tools getting better </a:t>
            </a:r>
          </a:p>
          <a:p>
            <a:pPr lvl="1"/>
            <a:r>
              <a:rPr lang="en-US" dirty="0" smtClean="0">
                <a:solidFill>
                  <a:schemeClr val="bg1"/>
                </a:solidFill>
                <a:cs typeface="Arial" pitchFamily="34" charset="0"/>
              </a:rPr>
              <a:t>- Simulator is still very poor</a:t>
            </a:r>
          </a:p>
          <a:p>
            <a:pPr lvl="1"/>
            <a:r>
              <a:rPr lang="en-US" dirty="0" smtClean="0">
                <a:solidFill>
                  <a:schemeClr val="bg1"/>
                </a:solidFill>
                <a:cs typeface="Arial" pitchFamily="34" charset="0"/>
              </a:rPr>
              <a:t>- Mobile screen sizes </a:t>
            </a:r>
          </a:p>
          <a:p>
            <a:pPr>
              <a:buFont typeface="Arial" pitchFamily="34" charset="0"/>
              <a:buChar char="•"/>
            </a:pPr>
            <a:endParaRPr lang="en-US" b="1" dirty="0" smtClean="0">
              <a:solidFill>
                <a:schemeClr val="bg1"/>
              </a:solidFill>
              <a:cs typeface="Arial" pitchFamily="34" charset="0"/>
            </a:endParaRPr>
          </a:p>
          <a:p>
            <a:pPr>
              <a:buFont typeface="Arial" pitchFamily="34" charset="0"/>
              <a:buChar char="•"/>
            </a:pPr>
            <a:r>
              <a:rPr lang="en-US" b="1" dirty="0" smtClean="0">
                <a:solidFill>
                  <a:schemeClr val="bg1"/>
                </a:solidFill>
                <a:cs typeface="Arial" pitchFamily="34" charset="0"/>
              </a:rPr>
              <a:t> </a:t>
            </a:r>
            <a:r>
              <a:rPr lang="en-US" b="1" dirty="0" err="1" smtClean="0">
                <a:solidFill>
                  <a:schemeClr val="bg1"/>
                </a:solidFill>
                <a:cs typeface="Arial" pitchFamily="34" charset="0"/>
              </a:rPr>
              <a:t>OviStore</a:t>
            </a:r>
            <a:r>
              <a:rPr lang="en-US" b="1" dirty="0" smtClean="0">
                <a:solidFill>
                  <a:schemeClr val="bg1"/>
                </a:solidFill>
                <a:cs typeface="Arial" pitchFamily="34" charset="0"/>
              </a:rPr>
              <a:t> publishing</a:t>
            </a:r>
          </a:p>
          <a:p>
            <a:pPr lvl="1">
              <a:buFontTx/>
              <a:buChar char="-"/>
            </a:pPr>
            <a:r>
              <a:rPr lang="en-US" dirty="0" smtClean="0">
                <a:solidFill>
                  <a:schemeClr val="bg1"/>
                </a:solidFill>
                <a:cs typeface="Arial" pitchFamily="34" charset="0"/>
              </a:rPr>
              <a:t> Account ($1)</a:t>
            </a:r>
          </a:p>
          <a:p>
            <a:pPr lvl="1">
              <a:buFontTx/>
              <a:buChar char="-"/>
            </a:pPr>
            <a:r>
              <a:rPr lang="en-US" dirty="0" smtClean="0">
                <a:solidFill>
                  <a:schemeClr val="bg1"/>
                </a:solidFill>
                <a:cs typeface="Arial" pitchFamily="34" charset="0"/>
              </a:rPr>
              <a:t> Publish account takes +/- 10 days</a:t>
            </a:r>
          </a:p>
          <a:p>
            <a:pPr lvl="1">
              <a:buFontTx/>
              <a:buChar char="-"/>
            </a:pPr>
            <a:r>
              <a:rPr lang="en-US" dirty="0" smtClean="0">
                <a:solidFill>
                  <a:schemeClr val="bg1"/>
                </a:solidFill>
                <a:cs typeface="Arial" pitchFamily="34" charset="0"/>
              </a:rPr>
              <a:t> Each app deployment cycle +/- 5 days</a:t>
            </a:r>
          </a:p>
          <a:p>
            <a:pPr>
              <a:buFont typeface="Arial" pitchFamily="34" charset="0"/>
              <a:buChar char="•"/>
            </a:pPr>
            <a:endParaRPr lang="en-US" b="1" dirty="0" smtClean="0">
              <a:solidFill>
                <a:schemeClr val="bg1"/>
              </a:solidFill>
              <a:cs typeface="Arial" pitchFamily="34" charset="0"/>
            </a:endParaRPr>
          </a:p>
          <a:p>
            <a:pPr>
              <a:buFont typeface="Arial" pitchFamily="34" charset="0"/>
              <a:buChar char="•"/>
            </a:pPr>
            <a:r>
              <a:rPr lang="en-US" b="1" dirty="0" smtClean="0">
                <a:solidFill>
                  <a:schemeClr val="bg1"/>
                </a:solidFill>
                <a:cs typeface="Arial" pitchFamily="34" charset="0"/>
              </a:rPr>
              <a:t> Donate vs Showing Ads</a:t>
            </a:r>
          </a:p>
          <a:p>
            <a:pPr lvl="1">
              <a:buFontTx/>
              <a:buChar char="-"/>
            </a:pPr>
            <a:endParaRPr lang="en-US" dirty="0" smtClean="0">
              <a:cs typeface="Arial" pitchFamily="34" charset="0"/>
            </a:endParaRPr>
          </a:p>
        </p:txBody>
      </p:sp>
      <p:pic>
        <p:nvPicPr>
          <p:cNvPr id="14" name="Picture 2"/>
          <p:cNvPicPr>
            <a:picLocks noChangeAspect="1" noChangeArrowheads="1"/>
          </p:cNvPicPr>
          <p:nvPr/>
        </p:nvPicPr>
        <p:blipFill>
          <a:blip r:embed="rId2" cstate="print"/>
          <a:srcRect/>
          <a:stretch>
            <a:fillRect/>
          </a:stretch>
        </p:blipFill>
        <p:spPr bwMode="auto">
          <a:xfrm>
            <a:off x="436417" y="1340428"/>
            <a:ext cx="1362509" cy="4790208"/>
          </a:xfrm>
          <a:prstGeom prst="rect">
            <a:avLst/>
          </a:prstGeom>
          <a:noFill/>
          <a:ln w="9525">
            <a:noFill/>
            <a:miter lim="800000"/>
            <a:headEnd/>
            <a:tailEnd/>
          </a:ln>
        </p:spPr>
      </p:pic>
      <p:pic>
        <p:nvPicPr>
          <p:cNvPr id="15" name="Picture 3"/>
          <p:cNvPicPr>
            <a:picLocks noChangeAspect="1" noChangeArrowheads="1"/>
          </p:cNvPicPr>
          <p:nvPr/>
        </p:nvPicPr>
        <p:blipFill>
          <a:blip r:embed="rId3" cstate="print"/>
          <a:srcRect/>
          <a:stretch>
            <a:fillRect/>
          </a:stretch>
        </p:blipFill>
        <p:spPr bwMode="auto">
          <a:xfrm>
            <a:off x="6156176" y="5805264"/>
            <a:ext cx="1584176" cy="609600"/>
          </a:xfrm>
          <a:prstGeom prst="rect">
            <a:avLst/>
          </a:prstGeom>
          <a:noFill/>
          <a:ln w="9525">
            <a:noFill/>
            <a:miter lim="800000"/>
            <a:headEnd/>
            <a:tailEnd/>
          </a:ln>
        </p:spPr>
      </p:pic>
      <p:pic>
        <p:nvPicPr>
          <p:cNvPr id="16" name="Picture 2"/>
          <p:cNvPicPr>
            <a:picLocks noChangeAspect="1" noChangeArrowheads="1"/>
          </p:cNvPicPr>
          <p:nvPr/>
        </p:nvPicPr>
        <p:blipFill>
          <a:blip r:embed="rId4" cstate="print"/>
          <a:srcRect/>
          <a:stretch>
            <a:fillRect/>
          </a:stretch>
        </p:blipFill>
        <p:spPr bwMode="auto">
          <a:xfrm>
            <a:off x="7380312" y="1988840"/>
            <a:ext cx="347606" cy="347606"/>
          </a:xfrm>
          <a:prstGeom prst="rect">
            <a:avLst/>
          </a:prstGeom>
          <a:noFill/>
          <a:ln w="9525">
            <a:noFill/>
            <a:miter lim="800000"/>
            <a:headEnd/>
            <a:tailEnd/>
          </a:ln>
        </p:spPr>
      </p:pic>
      <p:pic>
        <p:nvPicPr>
          <p:cNvPr id="17" name="Picture 2"/>
          <p:cNvPicPr>
            <a:picLocks noChangeAspect="1" noChangeArrowheads="1"/>
          </p:cNvPicPr>
          <p:nvPr/>
        </p:nvPicPr>
        <p:blipFill>
          <a:blip r:embed="rId4" cstate="print"/>
          <a:srcRect/>
          <a:stretch>
            <a:fillRect/>
          </a:stretch>
        </p:blipFill>
        <p:spPr bwMode="auto">
          <a:xfrm>
            <a:off x="6156176" y="3356992"/>
            <a:ext cx="347606" cy="347606"/>
          </a:xfrm>
          <a:prstGeom prst="rect">
            <a:avLst/>
          </a:prstGeom>
          <a:noFill/>
          <a:ln w="9525">
            <a:noFill/>
            <a:miter lim="800000"/>
            <a:headEnd/>
            <a:tailEnd/>
          </a:ln>
        </p:spPr>
      </p:pic>
      <p:sp>
        <p:nvSpPr>
          <p:cNvPr id="10" name="Titel 4"/>
          <p:cNvSpPr txBox="1">
            <a:spLocks/>
          </p:cNvSpPr>
          <p:nvPr/>
        </p:nvSpPr>
        <p:spPr>
          <a:xfrm>
            <a:off x="395536" y="332656"/>
            <a:ext cx="6552728" cy="77809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nl-NL" sz="3600" b="0" i="0" u="none" strike="noStrike" kern="1200" cap="none" spc="0" normalizeH="0" baseline="0" noProof="0" dirty="0" smtClean="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rPr>
              <a:t>WarQuest – </a:t>
            </a:r>
            <a:r>
              <a:rPr lang="nl-NL" sz="3600" dirty="0" err="1" smtClean="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Leasons</a:t>
            </a:r>
            <a:r>
              <a:rPr lang="nl-NL" sz="3600" dirty="0" smtClean="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 </a:t>
            </a:r>
            <a:r>
              <a:rPr lang="nl-NL" sz="3600" dirty="0" err="1" smtClean="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Learned</a:t>
            </a:r>
            <a:r>
              <a:rPr lang="nl-NL" sz="3600" dirty="0" smtClean="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 </a:t>
            </a:r>
            <a:endParaRPr kumimoji="0" lang="nl-NL" sz="3600" b="0" i="0" u="none" strike="noStrike" kern="1200" cap="none" spc="0" normalizeH="0" baseline="0" noProof="0" dirty="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8"/>
          <p:cNvSpPr>
            <a:spLocks noGrp="1"/>
          </p:cNvSpPr>
          <p:nvPr>
            <p:ph type="ftr" sz="quarter" idx="11"/>
          </p:nvPr>
        </p:nvSpPr>
        <p:spPr>
          <a:xfrm>
            <a:off x="2781300" y="6419850"/>
            <a:ext cx="4889884" cy="163513"/>
          </a:xfrm>
          <a:prstGeom prst="rect">
            <a:avLst/>
          </a:prstGeom>
        </p:spPr>
        <p:txBody>
          <a:bodyPr/>
          <a:lstStyle/>
          <a:p>
            <a:pPr algn="l"/>
            <a:r>
              <a:rPr lang="en-GB" smtClean="0">
                <a:solidFill>
                  <a:schemeClr val="bg1"/>
                </a:solidFill>
              </a:rPr>
              <a:t> </a:t>
            </a:r>
            <a:endParaRPr lang="en-GB" dirty="0">
              <a:solidFill>
                <a:schemeClr val="bg1"/>
              </a:solidFill>
            </a:endParaRPr>
          </a:p>
        </p:txBody>
      </p:sp>
      <p:sp>
        <p:nvSpPr>
          <p:cNvPr id="13" name="TextBox 19"/>
          <p:cNvSpPr txBox="1"/>
          <p:nvPr/>
        </p:nvSpPr>
        <p:spPr bwMode="auto">
          <a:xfrm>
            <a:off x="548638" y="1323189"/>
            <a:ext cx="6097823" cy="830997"/>
          </a:xfrm>
          <a:prstGeom prst="rect">
            <a:avLst/>
          </a:prstGeom>
          <a:noFill/>
          <a:ln w="9525" algn="ctr">
            <a:noFill/>
            <a:miter lim="800000"/>
            <a:headEnd/>
            <a:tailEnd/>
          </a:ln>
          <a:effectLst/>
        </p:spPr>
        <p:txBody>
          <a:bodyPr wrap="none" lIns="0" tIns="0" rIns="0" bIns="0" rtlCol="0">
            <a:spAutoFit/>
          </a:bodyPr>
          <a:lstStyle/>
          <a:p>
            <a:r>
              <a:rPr lang="nl-NL" b="1" dirty="0" err="1" smtClean="0">
                <a:solidFill>
                  <a:schemeClr val="bg1"/>
                </a:solidFill>
              </a:rPr>
              <a:t>awesome</a:t>
            </a:r>
            <a:endParaRPr lang="nl-NL" b="1" dirty="0" smtClean="0">
              <a:solidFill>
                <a:schemeClr val="bg1"/>
              </a:solidFill>
            </a:endParaRPr>
          </a:p>
          <a:p>
            <a:r>
              <a:rPr lang="en-US" i="1" dirty="0" smtClean="0">
                <a:solidFill>
                  <a:schemeClr val="bg1"/>
                </a:solidFill>
              </a:rPr>
              <a:t>“just started playing and </a:t>
            </a:r>
            <a:r>
              <a:rPr lang="en-US" i="1" dirty="0" err="1" smtClean="0">
                <a:solidFill>
                  <a:schemeClr val="bg1"/>
                </a:solidFill>
              </a:rPr>
              <a:t>i</a:t>
            </a:r>
            <a:r>
              <a:rPr lang="en-US" i="1" dirty="0" smtClean="0">
                <a:solidFill>
                  <a:schemeClr val="bg1"/>
                </a:solidFill>
              </a:rPr>
              <a:t> already think it is way better then any </a:t>
            </a:r>
          </a:p>
          <a:p>
            <a:r>
              <a:rPr lang="en-US" i="1" dirty="0" smtClean="0">
                <a:solidFill>
                  <a:schemeClr val="bg1"/>
                </a:solidFill>
              </a:rPr>
              <a:t>of the storm8 games. </a:t>
            </a:r>
            <a:r>
              <a:rPr lang="en-US" i="1" dirty="0" err="1" smtClean="0">
                <a:solidFill>
                  <a:schemeClr val="bg1"/>
                </a:solidFill>
              </a:rPr>
              <a:t>i</a:t>
            </a:r>
            <a:r>
              <a:rPr lang="en-US" i="1" dirty="0" smtClean="0">
                <a:solidFill>
                  <a:schemeClr val="bg1"/>
                </a:solidFill>
              </a:rPr>
              <a:t> recommend it to everyone.”</a:t>
            </a:r>
            <a:endParaRPr lang="nl-NL" i="1" dirty="0" smtClean="0">
              <a:solidFill>
                <a:schemeClr val="bg1"/>
              </a:solidFill>
              <a:cs typeface="Arial" pitchFamily="34" charset="0"/>
            </a:endParaRPr>
          </a:p>
        </p:txBody>
      </p:sp>
      <p:sp>
        <p:nvSpPr>
          <p:cNvPr id="14" name="Rectangle 20"/>
          <p:cNvSpPr/>
          <p:nvPr/>
        </p:nvSpPr>
        <p:spPr>
          <a:xfrm>
            <a:off x="446443" y="2359550"/>
            <a:ext cx="8230013" cy="1200329"/>
          </a:xfrm>
          <a:prstGeom prst="rect">
            <a:avLst/>
          </a:prstGeom>
        </p:spPr>
        <p:txBody>
          <a:bodyPr wrap="square">
            <a:spAutoFit/>
          </a:bodyPr>
          <a:lstStyle/>
          <a:p>
            <a:endParaRPr lang="en-US" b="1" dirty="0" smtClean="0">
              <a:solidFill>
                <a:schemeClr val="bg1"/>
              </a:solidFill>
            </a:endParaRPr>
          </a:p>
          <a:p>
            <a:r>
              <a:rPr lang="en-US" b="1" dirty="0" smtClean="0">
                <a:solidFill>
                  <a:schemeClr val="bg1"/>
                </a:solidFill>
              </a:rPr>
              <a:t>Great game, well made and addictive! Better than Storm8 junk! Plus you can play </a:t>
            </a:r>
          </a:p>
          <a:p>
            <a:r>
              <a:rPr lang="en-US" i="1" dirty="0" smtClean="0">
                <a:solidFill>
                  <a:schemeClr val="bg1"/>
                </a:solidFill>
              </a:rPr>
              <a:t>Great game, well made and addictive! Better than Storm8 junk! Plus you can play it on almost anything!</a:t>
            </a:r>
            <a:endParaRPr lang="en-US" i="1" dirty="0">
              <a:solidFill>
                <a:schemeClr val="bg1"/>
              </a:solidFill>
            </a:endParaRPr>
          </a:p>
        </p:txBody>
      </p:sp>
      <p:sp>
        <p:nvSpPr>
          <p:cNvPr id="15" name="Rectangle 21"/>
          <p:cNvSpPr/>
          <p:nvPr/>
        </p:nvSpPr>
        <p:spPr>
          <a:xfrm>
            <a:off x="489471" y="3635659"/>
            <a:ext cx="8030583" cy="923330"/>
          </a:xfrm>
          <a:prstGeom prst="rect">
            <a:avLst/>
          </a:prstGeom>
        </p:spPr>
        <p:txBody>
          <a:bodyPr wrap="square">
            <a:spAutoFit/>
          </a:bodyPr>
          <a:lstStyle/>
          <a:p>
            <a:endParaRPr lang="en-US" b="1" dirty="0" smtClean="0">
              <a:solidFill>
                <a:schemeClr val="bg1"/>
              </a:solidFill>
            </a:endParaRPr>
          </a:p>
          <a:p>
            <a:r>
              <a:rPr lang="en-US" b="1" dirty="0" smtClean="0">
                <a:solidFill>
                  <a:schemeClr val="bg1"/>
                </a:solidFill>
              </a:rPr>
              <a:t>Great game</a:t>
            </a:r>
          </a:p>
          <a:p>
            <a:r>
              <a:rPr lang="en-US" i="1" dirty="0" smtClean="0">
                <a:solidFill>
                  <a:schemeClr val="bg1"/>
                </a:solidFill>
              </a:rPr>
              <a:t>This is better than any other war game in the android market add me!</a:t>
            </a:r>
            <a:endParaRPr lang="en-US" i="1" dirty="0">
              <a:solidFill>
                <a:schemeClr val="bg1"/>
              </a:solidFill>
            </a:endParaRPr>
          </a:p>
        </p:txBody>
      </p:sp>
      <p:sp>
        <p:nvSpPr>
          <p:cNvPr id="16" name="Rectangle 22"/>
          <p:cNvSpPr/>
          <p:nvPr/>
        </p:nvSpPr>
        <p:spPr>
          <a:xfrm>
            <a:off x="500231" y="4399878"/>
            <a:ext cx="8041342" cy="1754326"/>
          </a:xfrm>
          <a:prstGeom prst="rect">
            <a:avLst/>
          </a:prstGeom>
        </p:spPr>
        <p:txBody>
          <a:bodyPr wrap="square">
            <a:spAutoFit/>
          </a:bodyPr>
          <a:lstStyle/>
          <a:p>
            <a:endParaRPr lang="en-US" dirty="0" smtClean="0">
              <a:solidFill>
                <a:schemeClr val="bg1"/>
              </a:solidFill>
            </a:endParaRPr>
          </a:p>
          <a:p>
            <a:endParaRPr lang="en-US" b="1" dirty="0" smtClean="0">
              <a:solidFill>
                <a:schemeClr val="bg1"/>
              </a:solidFill>
            </a:endParaRPr>
          </a:p>
          <a:p>
            <a:r>
              <a:rPr lang="en-US" b="1" dirty="0" smtClean="0">
                <a:solidFill>
                  <a:schemeClr val="bg1"/>
                </a:solidFill>
              </a:rPr>
              <a:t>Fantastic War </a:t>
            </a:r>
            <a:r>
              <a:rPr lang="en-US" b="1" dirty="0" err="1" smtClean="0">
                <a:solidFill>
                  <a:schemeClr val="bg1"/>
                </a:solidFill>
              </a:rPr>
              <a:t>Sim</a:t>
            </a:r>
            <a:r>
              <a:rPr lang="en-US" b="1" dirty="0" smtClean="0">
                <a:solidFill>
                  <a:schemeClr val="bg1"/>
                </a:solidFill>
              </a:rPr>
              <a:t> for Android Phone</a:t>
            </a:r>
          </a:p>
          <a:p>
            <a:r>
              <a:rPr lang="en-US" i="1" dirty="0" smtClean="0">
                <a:solidFill>
                  <a:schemeClr val="bg1"/>
                </a:solidFill>
              </a:rPr>
              <a:t>There are a LOT of things you can do in this game. Not just build and attack, repeat. The GUI is extremely intuitive as well. Several games like this but this is the best one by far. Also, it is FREE. No </a:t>
            </a:r>
            <a:r>
              <a:rPr lang="en-US" i="1" dirty="0" err="1" smtClean="0">
                <a:solidFill>
                  <a:schemeClr val="bg1"/>
                </a:solidFill>
              </a:rPr>
              <a:t>popups</a:t>
            </a:r>
            <a:r>
              <a:rPr lang="en-US" i="1" dirty="0" smtClean="0">
                <a:solidFill>
                  <a:schemeClr val="bg1"/>
                </a:solidFill>
              </a:rPr>
              <a:t>, no ads, ……………………</a:t>
            </a:r>
            <a:endParaRPr lang="en-US" i="1" dirty="0">
              <a:solidFill>
                <a:schemeClr val="bg1"/>
              </a:solidFill>
            </a:endParaRPr>
          </a:p>
        </p:txBody>
      </p:sp>
      <p:sp>
        <p:nvSpPr>
          <p:cNvPr id="9" name="Titel 4"/>
          <p:cNvSpPr txBox="1">
            <a:spLocks/>
          </p:cNvSpPr>
          <p:nvPr/>
        </p:nvSpPr>
        <p:spPr>
          <a:xfrm>
            <a:off x="395536" y="332656"/>
            <a:ext cx="6552728" cy="778098"/>
          </a:xfrm>
          <a:prstGeom prst="rect">
            <a:avLst/>
          </a:prstGeom>
        </p:spPr>
        <p:txBody>
          <a:bodyPr vert="horz" lIns="91440" tIns="45720" rIns="91440" bIns="45720" rtlCol="0" anchor="ctr">
            <a:normAutofit fontScale="85000" lnSpcReduction="1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nl-NL" sz="3600" b="0" i="0" u="none" strike="noStrike" kern="1200" cap="none" spc="0" normalizeH="0" baseline="0" noProof="0" dirty="0" smtClean="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rPr>
              <a:t>WarQuest – </a:t>
            </a:r>
            <a:r>
              <a:rPr kumimoji="0" lang="nl-NL" sz="3600" b="0" i="0" u="none" strike="noStrike" kern="1200" cap="none" spc="0" normalizeH="0" baseline="0" noProof="0" dirty="0" err="1" smtClean="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rPr>
              <a:t>Some</a:t>
            </a:r>
            <a:r>
              <a:rPr kumimoji="0" lang="nl-NL" sz="3600" b="0" i="0" u="none" strike="noStrike" kern="1200" cap="none" spc="0" normalizeH="0" baseline="0" noProof="0" dirty="0" smtClean="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rPr>
              <a:t> </a:t>
            </a:r>
            <a:r>
              <a:rPr kumimoji="0" lang="nl-NL" sz="3600" b="0" i="0" u="none" strike="noStrike" kern="1200" cap="none" spc="0" normalizeH="0" baseline="0" noProof="0" dirty="0" err="1" smtClean="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rPr>
              <a:t>players</a:t>
            </a:r>
            <a:r>
              <a:rPr kumimoji="0" lang="nl-NL" sz="3600" b="0" i="0" u="none" strike="noStrike" kern="1200" cap="none" spc="0" normalizeH="0" noProof="0" dirty="0" smtClean="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rPr>
              <a:t> </a:t>
            </a:r>
            <a:r>
              <a:rPr kumimoji="0" lang="nl-NL" sz="3600" b="0" i="0" u="none" strike="noStrike" kern="1200" cap="none" spc="0" normalizeH="0" noProof="0" dirty="0" err="1" smtClean="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rPr>
              <a:t>comments</a:t>
            </a:r>
            <a:endParaRPr kumimoji="0" lang="nl-NL" sz="3600" b="0" i="0" u="none" strike="noStrike" kern="1200" cap="none" spc="0" normalizeH="0" baseline="0" noProof="0" dirty="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899592" y="1268760"/>
            <a:ext cx="7416824" cy="5184576"/>
          </a:xfrm>
        </p:spPr>
        <p:txBody>
          <a:bodyPr>
            <a:normAutofit/>
          </a:bodyPr>
          <a:lstStyle/>
          <a:p>
            <a:pPr>
              <a:buFont typeface="Arial" pitchFamily="34" charset="0"/>
              <a:buChar char="•"/>
            </a:pPr>
            <a:r>
              <a:rPr lang="en-US" sz="2800" dirty="0" smtClean="0">
                <a:solidFill>
                  <a:schemeClr val="bg1"/>
                </a:solidFill>
              </a:rPr>
              <a:t> Strategy War Game</a:t>
            </a:r>
          </a:p>
          <a:p>
            <a:pPr>
              <a:buFont typeface="Arial" pitchFamily="34" charset="0"/>
              <a:buChar char="•"/>
            </a:pPr>
            <a:r>
              <a:rPr lang="en-US" sz="2800" dirty="0" smtClean="0">
                <a:solidFill>
                  <a:schemeClr val="bg1"/>
                </a:solidFill>
              </a:rPr>
              <a:t> </a:t>
            </a:r>
            <a:r>
              <a:rPr lang="en-US" sz="2800" dirty="0" smtClean="0">
                <a:solidFill>
                  <a:schemeClr val="bg1"/>
                </a:solidFill>
                <a:cs typeface="Arial" pitchFamily="34" charset="0"/>
              </a:rPr>
              <a:t>Combine PC, Mobile and Online gaming</a:t>
            </a:r>
          </a:p>
          <a:p>
            <a:pPr>
              <a:buFont typeface="Arial" pitchFamily="34" charset="0"/>
              <a:buChar char="•"/>
            </a:pPr>
            <a:r>
              <a:rPr lang="en-US" sz="2800" dirty="0" smtClean="0">
                <a:solidFill>
                  <a:schemeClr val="bg1"/>
                </a:solidFill>
                <a:cs typeface="Arial" pitchFamily="34" charset="0"/>
              </a:rPr>
              <a:t> HTML, CSS, JavaScript based</a:t>
            </a:r>
          </a:p>
          <a:p>
            <a:pPr>
              <a:buFont typeface="Arial" pitchFamily="34" charset="0"/>
              <a:buChar char="•"/>
            </a:pPr>
            <a:r>
              <a:rPr lang="en-US" sz="2800" dirty="0" smtClean="0">
                <a:solidFill>
                  <a:schemeClr val="bg1"/>
                </a:solidFill>
                <a:cs typeface="Arial" pitchFamily="34" charset="0"/>
              </a:rPr>
              <a:t> Native browsers support</a:t>
            </a:r>
          </a:p>
          <a:p>
            <a:pPr lvl="1">
              <a:buFont typeface="Arial" pitchFamily="34" charset="0"/>
              <a:buChar char="•"/>
            </a:pPr>
            <a:r>
              <a:rPr lang="en-US" sz="2800" dirty="0" smtClean="0">
                <a:solidFill>
                  <a:schemeClr val="bg1"/>
                </a:solidFill>
                <a:cs typeface="Arial" pitchFamily="34" charset="0"/>
              </a:rPr>
              <a:t> Chrome, Safari,  Internet Explorer</a:t>
            </a:r>
          </a:p>
          <a:p>
            <a:pPr>
              <a:buFont typeface="Arial" pitchFamily="34" charset="0"/>
              <a:buChar char="•"/>
            </a:pPr>
            <a:r>
              <a:rPr lang="en-US" sz="2800" dirty="0" smtClean="0">
                <a:solidFill>
                  <a:schemeClr val="bg1"/>
                </a:solidFill>
                <a:cs typeface="Arial" pitchFamily="34" charset="0"/>
              </a:rPr>
              <a:t> Native clients (apps)</a:t>
            </a:r>
          </a:p>
          <a:p>
            <a:pPr lvl="1">
              <a:buFont typeface="Arial" pitchFamily="34" charset="0"/>
              <a:buChar char="•"/>
            </a:pPr>
            <a:r>
              <a:rPr lang="en-US" sz="2800" dirty="0" smtClean="0">
                <a:solidFill>
                  <a:schemeClr val="bg1"/>
                </a:solidFill>
                <a:cs typeface="Arial" pitchFamily="34" charset="0"/>
              </a:rPr>
              <a:t> Windows, Android, </a:t>
            </a:r>
            <a:r>
              <a:rPr lang="en-US" sz="2800" dirty="0" err="1" smtClean="0">
                <a:solidFill>
                  <a:schemeClr val="bg1"/>
                </a:solidFill>
                <a:cs typeface="Arial" pitchFamily="34" charset="0"/>
              </a:rPr>
              <a:t>Symbian</a:t>
            </a:r>
            <a:r>
              <a:rPr lang="en-US" sz="2800" dirty="0" smtClean="0">
                <a:solidFill>
                  <a:schemeClr val="bg1"/>
                </a:solidFill>
                <a:cs typeface="Arial" pitchFamily="34" charset="0"/>
              </a:rPr>
              <a:t> S60</a:t>
            </a:r>
          </a:p>
          <a:p>
            <a:pPr lvl="1">
              <a:buFont typeface="Arial" pitchFamily="34" charset="0"/>
              <a:buChar char="•"/>
            </a:pPr>
            <a:r>
              <a:rPr lang="en-US" sz="2800" dirty="0" smtClean="0">
                <a:solidFill>
                  <a:schemeClr val="bg1"/>
                </a:solidFill>
                <a:cs typeface="Arial" pitchFamily="34" charset="0"/>
              </a:rPr>
              <a:t> “</a:t>
            </a:r>
            <a:r>
              <a:rPr lang="en-US" sz="2800" dirty="0" err="1" smtClean="0">
                <a:solidFill>
                  <a:schemeClr val="bg1"/>
                </a:solidFill>
                <a:cs typeface="Arial" pitchFamily="34" charset="0"/>
              </a:rPr>
              <a:t>iOS</a:t>
            </a:r>
            <a:r>
              <a:rPr lang="en-US" sz="2800" dirty="0" smtClean="0">
                <a:solidFill>
                  <a:schemeClr val="bg1"/>
                </a:solidFill>
                <a:cs typeface="Arial" pitchFamily="34" charset="0"/>
              </a:rPr>
              <a:t>”</a:t>
            </a:r>
          </a:p>
          <a:p>
            <a:endParaRPr lang="nl-NL" dirty="0"/>
          </a:p>
        </p:txBody>
      </p:sp>
      <p:sp>
        <p:nvSpPr>
          <p:cNvPr id="6" name="Titel 4"/>
          <p:cNvSpPr>
            <a:spLocks noGrp="1"/>
          </p:cNvSpPr>
          <p:nvPr>
            <p:ph type="title"/>
          </p:nvPr>
        </p:nvSpPr>
        <p:spPr>
          <a:xfrm>
            <a:off x="395536" y="332656"/>
            <a:ext cx="6059016" cy="778098"/>
          </a:xfrm>
        </p:spPr>
        <p:txBody>
          <a:bodyPr>
            <a:normAutofit/>
          </a:bodyPr>
          <a:lstStyle/>
          <a:p>
            <a:r>
              <a:rPr lang="nl-NL" dirty="0" smtClean="0"/>
              <a:t>Game </a:t>
            </a:r>
            <a:r>
              <a:rPr lang="nl-NL" dirty="0" err="1" smtClean="0"/>
              <a:t>idea</a:t>
            </a:r>
            <a:endParaRPr lang="nl-NL"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wamp\www\warquest\images\ad.png"/>
          <p:cNvPicPr>
            <a:picLocks noChangeAspect="1" noChangeArrowheads="1"/>
          </p:cNvPicPr>
          <p:nvPr/>
        </p:nvPicPr>
        <p:blipFill>
          <a:blip r:embed="rId2" cstate="print"/>
          <a:srcRect/>
          <a:stretch>
            <a:fillRect/>
          </a:stretch>
        </p:blipFill>
        <p:spPr bwMode="auto">
          <a:xfrm>
            <a:off x="1547664" y="5085184"/>
            <a:ext cx="6570584" cy="842383"/>
          </a:xfrm>
          <a:prstGeom prst="rect">
            <a:avLst/>
          </a:prstGeom>
          <a:noFill/>
        </p:spPr>
      </p:pic>
      <p:sp>
        <p:nvSpPr>
          <p:cNvPr id="5" name="Rectangle 11"/>
          <p:cNvSpPr/>
          <p:nvPr/>
        </p:nvSpPr>
        <p:spPr>
          <a:xfrm>
            <a:off x="2195736" y="1412776"/>
            <a:ext cx="5094312" cy="1323439"/>
          </a:xfrm>
          <a:prstGeom prst="rect">
            <a:avLst/>
          </a:prstGeom>
        </p:spPr>
        <p:txBody>
          <a:bodyPr wrap="square">
            <a:spAutoFit/>
          </a:bodyPr>
          <a:lstStyle/>
          <a:p>
            <a:r>
              <a:rPr lang="nl-NL" sz="8000" b="1" dirty="0" smtClean="0">
                <a:solidFill>
                  <a:schemeClr val="bg1"/>
                </a:solidFill>
              </a:rPr>
              <a:t>WarQuest</a:t>
            </a:r>
            <a:endParaRPr lang="nl-NL" sz="8000" b="1" dirty="0">
              <a:solidFill>
                <a:schemeClr val="bg1"/>
              </a:solidFill>
            </a:endParaRPr>
          </a:p>
        </p:txBody>
      </p:sp>
      <p:pic>
        <p:nvPicPr>
          <p:cNvPr id="6" name="Picture 2" descr="C:\sources\Prive\Android\WarQuest\Release1\res\drawable-hdpi\icon.png"/>
          <p:cNvPicPr>
            <a:picLocks noChangeAspect="1" noChangeArrowheads="1"/>
          </p:cNvPicPr>
          <p:nvPr/>
        </p:nvPicPr>
        <p:blipFill>
          <a:blip r:embed="rId3" cstate="print"/>
          <a:srcRect/>
          <a:stretch>
            <a:fillRect/>
          </a:stretch>
        </p:blipFill>
        <p:spPr bwMode="auto">
          <a:xfrm>
            <a:off x="2987824" y="3356992"/>
            <a:ext cx="1116106" cy="1116106"/>
          </a:xfrm>
          <a:prstGeom prst="rect">
            <a:avLst/>
          </a:prstGeom>
          <a:noFill/>
        </p:spPr>
      </p:pic>
      <p:pic>
        <p:nvPicPr>
          <p:cNvPr id="7" name="Picture 2" descr="C:\sources\Prive\Wii\BibleQuiz\images\logo2.jpg"/>
          <p:cNvPicPr>
            <a:picLocks noChangeAspect="1" noChangeArrowheads="1"/>
          </p:cNvPicPr>
          <p:nvPr/>
        </p:nvPicPr>
        <p:blipFill>
          <a:blip r:embed="rId4" cstate="print"/>
          <a:srcRect/>
          <a:stretch>
            <a:fillRect/>
          </a:stretch>
        </p:blipFill>
        <p:spPr bwMode="auto">
          <a:xfrm>
            <a:off x="5076056" y="3429000"/>
            <a:ext cx="1408968" cy="1131794"/>
          </a:xfrm>
          <a:prstGeom prst="rect">
            <a:avLst/>
          </a:prstGeom>
          <a:noFill/>
        </p:spPr>
      </p:pic>
      <p:sp>
        <p:nvSpPr>
          <p:cNvPr id="9" name="Titel 4"/>
          <p:cNvSpPr txBox="1">
            <a:spLocks/>
          </p:cNvSpPr>
          <p:nvPr/>
        </p:nvSpPr>
        <p:spPr>
          <a:xfrm>
            <a:off x="395536" y="332656"/>
            <a:ext cx="6059016" cy="77809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nl-NL" sz="3600" b="0" i="0" u="none" strike="noStrike" kern="1200" cap="none" spc="0" normalizeH="0" baseline="0" noProof="0" dirty="0" smtClean="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rPr>
              <a:t>WarQuest – Logo</a:t>
            </a:r>
            <a:endParaRPr kumimoji="0" lang="nl-NL" sz="3600" b="0" i="0" u="none" strike="noStrike" kern="1200" cap="none" spc="0" normalizeH="0" baseline="0" noProof="0" dirty="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43765" y="1258644"/>
            <a:ext cx="6323255" cy="5016758"/>
          </a:xfrm>
          <a:prstGeom prst="rect">
            <a:avLst/>
          </a:prstGeom>
        </p:spPr>
        <p:txBody>
          <a:bodyPr wrap="square">
            <a:spAutoFit/>
          </a:bodyPr>
          <a:lstStyle/>
          <a:p>
            <a:pPr>
              <a:buFont typeface="Arial" pitchFamily="34" charset="0"/>
              <a:buChar char="•"/>
            </a:pPr>
            <a:r>
              <a:rPr lang="en-US" sz="1600" dirty="0" smtClean="0">
                <a:solidFill>
                  <a:schemeClr val="bg1"/>
                </a:solidFill>
              </a:rPr>
              <a:t> Multi Player Online Game (MPOG)</a:t>
            </a:r>
          </a:p>
          <a:p>
            <a:pPr>
              <a:buFont typeface="Arial" pitchFamily="34" charset="0"/>
              <a:buChar char="•"/>
            </a:pPr>
            <a:r>
              <a:rPr lang="en-US" sz="1600" dirty="0" smtClean="0">
                <a:solidFill>
                  <a:schemeClr val="bg1"/>
                </a:solidFill>
              </a:rPr>
              <a:t> Lots of unit types (more then 220)</a:t>
            </a:r>
          </a:p>
          <a:p>
            <a:pPr lvl="1">
              <a:buFont typeface="Arial" pitchFamily="34" charset="0"/>
              <a:buChar char="•"/>
            </a:pPr>
            <a:r>
              <a:rPr lang="en-US" sz="1600" dirty="0" smtClean="0">
                <a:solidFill>
                  <a:schemeClr val="bg1"/>
                </a:solidFill>
              </a:rPr>
              <a:t> Calvary, Navy, Aircrafts, Intelligence</a:t>
            </a:r>
          </a:p>
          <a:p>
            <a:pPr lvl="1">
              <a:buFont typeface="Arial" pitchFamily="34" charset="0"/>
              <a:buChar char="•"/>
            </a:pPr>
            <a:r>
              <a:rPr lang="en-US" sz="1600" dirty="0" smtClean="0">
                <a:solidFill>
                  <a:schemeClr val="bg1"/>
                </a:solidFill>
              </a:rPr>
              <a:t> Drones, Warriors, Spacecraft, Explorers</a:t>
            </a:r>
          </a:p>
          <a:p>
            <a:pPr>
              <a:buFont typeface="Arial" pitchFamily="34" charset="0"/>
              <a:buChar char="•"/>
            </a:pPr>
            <a:r>
              <a:rPr lang="en-US" sz="1600" dirty="0" smtClean="0">
                <a:solidFill>
                  <a:schemeClr val="bg1"/>
                </a:solidFill>
              </a:rPr>
              <a:t> Lots of building types (more then 140)</a:t>
            </a:r>
          </a:p>
          <a:p>
            <a:pPr lvl="1">
              <a:buFont typeface="Arial" pitchFamily="34" charset="0"/>
              <a:buChar char="•"/>
            </a:pPr>
            <a:r>
              <a:rPr lang="en-US" sz="1600" dirty="0" smtClean="0">
                <a:solidFill>
                  <a:schemeClr val="bg1"/>
                </a:solidFill>
              </a:rPr>
              <a:t> Income</a:t>
            </a:r>
          </a:p>
          <a:p>
            <a:pPr lvl="1">
              <a:buFont typeface="Arial" pitchFamily="34" charset="0"/>
              <a:buChar char="•"/>
            </a:pPr>
            <a:r>
              <a:rPr lang="en-US" sz="1600" dirty="0" smtClean="0">
                <a:solidFill>
                  <a:schemeClr val="bg1"/>
                </a:solidFill>
              </a:rPr>
              <a:t> Defense</a:t>
            </a:r>
          </a:p>
          <a:p>
            <a:pPr lvl="1">
              <a:buFont typeface="Arial" pitchFamily="34" charset="0"/>
              <a:buChar char="•"/>
            </a:pPr>
            <a:r>
              <a:rPr lang="en-US" sz="1600" dirty="0" smtClean="0">
                <a:solidFill>
                  <a:schemeClr val="bg1"/>
                </a:solidFill>
              </a:rPr>
              <a:t> Energy</a:t>
            </a:r>
          </a:p>
          <a:p>
            <a:pPr lvl="1">
              <a:buFont typeface="Arial" pitchFamily="34" charset="0"/>
              <a:buChar char="•"/>
            </a:pPr>
            <a:r>
              <a:rPr lang="en-US" sz="1600" dirty="0" smtClean="0">
                <a:solidFill>
                  <a:schemeClr val="bg1"/>
                </a:solidFill>
              </a:rPr>
              <a:t> Discount</a:t>
            </a:r>
          </a:p>
          <a:p>
            <a:pPr lvl="1">
              <a:buFont typeface="Arial" pitchFamily="34" charset="0"/>
              <a:buChar char="•"/>
            </a:pPr>
            <a:r>
              <a:rPr lang="en-US" sz="1600" dirty="0" smtClean="0">
                <a:solidFill>
                  <a:schemeClr val="bg1"/>
                </a:solidFill>
              </a:rPr>
              <a:t> Maintenance</a:t>
            </a:r>
          </a:p>
          <a:p>
            <a:pPr>
              <a:buFont typeface="Arial" pitchFamily="34" charset="0"/>
              <a:buChar char="•"/>
            </a:pPr>
            <a:r>
              <a:rPr lang="en-US" sz="1600" dirty="0" smtClean="0">
                <a:solidFill>
                  <a:schemeClr val="bg1"/>
                </a:solidFill>
              </a:rPr>
              <a:t> Lots of missions (more then </a:t>
            </a:r>
            <a:r>
              <a:rPr lang="en-US" sz="1600" dirty="0" smtClean="0">
                <a:solidFill>
                  <a:schemeClr val="bg1"/>
                </a:solidFill>
              </a:rPr>
              <a:t>260)</a:t>
            </a:r>
          </a:p>
          <a:p>
            <a:pPr>
              <a:buFont typeface="Arial" pitchFamily="34" charset="0"/>
              <a:buChar char="•"/>
            </a:pPr>
            <a:r>
              <a:rPr lang="en-US" sz="1600" dirty="0" smtClean="0">
                <a:solidFill>
                  <a:schemeClr val="bg1"/>
                </a:solidFill>
              </a:rPr>
              <a:t> </a:t>
            </a:r>
            <a:r>
              <a:rPr lang="en-US" sz="1600" dirty="0" smtClean="0">
                <a:solidFill>
                  <a:schemeClr val="bg1"/>
                </a:solidFill>
              </a:rPr>
              <a:t>Planets</a:t>
            </a:r>
          </a:p>
          <a:p>
            <a:pPr lvl="1">
              <a:buFont typeface="Arial" pitchFamily="34" charset="0"/>
              <a:buChar char="•"/>
            </a:pPr>
            <a:r>
              <a:rPr lang="en-US" sz="1600" dirty="0" smtClean="0">
                <a:solidFill>
                  <a:schemeClr val="bg1"/>
                </a:solidFill>
              </a:rPr>
              <a:t>Earth,  </a:t>
            </a:r>
            <a:r>
              <a:rPr lang="en-US" sz="1600" dirty="0" smtClean="0">
                <a:solidFill>
                  <a:schemeClr val="bg1"/>
                </a:solidFill>
              </a:rPr>
              <a:t>Moon, </a:t>
            </a:r>
            <a:r>
              <a:rPr lang="en-US" sz="1600" dirty="0" smtClean="0">
                <a:solidFill>
                  <a:schemeClr val="bg1"/>
                </a:solidFill>
              </a:rPr>
              <a:t>Mars, </a:t>
            </a:r>
            <a:r>
              <a:rPr lang="en-US" sz="1600" dirty="0" err="1" smtClean="0">
                <a:solidFill>
                  <a:schemeClr val="bg1"/>
                </a:solidFill>
              </a:rPr>
              <a:t>Asteriod</a:t>
            </a:r>
            <a:endParaRPr lang="en-US" sz="1600" dirty="0" smtClean="0">
              <a:solidFill>
                <a:schemeClr val="bg1"/>
              </a:solidFill>
            </a:endParaRPr>
          </a:p>
          <a:p>
            <a:pPr>
              <a:buFont typeface="Arial" pitchFamily="34" charset="0"/>
              <a:buChar char="•"/>
            </a:pPr>
            <a:r>
              <a:rPr lang="en-US" sz="1600" dirty="0" smtClean="0">
                <a:solidFill>
                  <a:schemeClr val="bg1"/>
                </a:solidFill>
              </a:rPr>
              <a:t> Attack realtime other players round the world</a:t>
            </a:r>
          </a:p>
          <a:p>
            <a:pPr>
              <a:buFont typeface="Arial" pitchFamily="34" charset="0"/>
              <a:buChar char="•"/>
            </a:pPr>
            <a:r>
              <a:rPr lang="en-US" sz="1600" dirty="0" smtClean="0">
                <a:solidFill>
                  <a:schemeClr val="bg1"/>
                </a:solidFill>
              </a:rPr>
              <a:t> Casino (Wheel Of Fortune, Slot Machine) </a:t>
            </a:r>
          </a:p>
          <a:p>
            <a:pPr>
              <a:buFont typeface="Arial" pitchFamily="34" charset="0"/>
              <a:buChar char="•"/>
            </a:pPr>
            <a:r>
              <a:rPr lang="en-US" sz="1600" dirty="0" smtClean="0">
                <a:solidFill>
                  <a:schemeClr val="bg1"/>
                </a:solidFill>
              </a:rPr>
              <a:t> Banks and Stock Exchange (</a:t>
            </a:r>
            <a:r>
              <a:rPr lang="en-US" sz="1600" dirty="0" err="1" smtClean="0">
                <a:solidFill>
                  <a:schemeClr val="bg1"/>
                </a:solidFill>
              </a:rPr>
              <a:t>NasDaq</a:t>
            </a:r>
            <a:r>
              <a:rPr lang="en-US" sz="1600" dirty="0" smtClean="0">
                <a:solidFill>
                  <a:schemeClr val="bg1"/>
                </a:solidFill>
              </a:rPr>
              <a:t>, Dow Jones, AEX)</a:t>
            </a:r>
          </a:p>
          <a:p>
            <a:pPr>
              <a:buFont typeface="Arial" pitchFamily="34" charset="0"/>
              <a:buChar char="•"/>
            </a:pPr>
            <a:r>
              <a:rPr lang="en-US" sz="1600" dirty="0" smtClean="0">
                <a:solidFill>
                  <a:schemeClr val="bg1"/>
                </a:solidFill>
              </a:rPr>
              <a:t> Player Forums, Polls and Chat functionality</a:t>
            </a:r>
          </a:p>
          <a:p>
            <a:pPr>
              <a:buFont typeface="Arial" pitchFamily="34" charset="0"/>
              <a:buChar char="•"/>
            </a:pPr>
            <a:r>
              <a:rPr lang="en-US" sz="1600" dirty="0" smtClean="0">
                <a:solidFill>
                  <a:schemeClr val="bg1"/>
                </a:solidFill>
              </a:rPr>
              <a:t> </a:t>
            </a:r>
            <a:r>
              <a:rPr lang="en-US" sz="1600" dirty="0" err="1" smtClean="0">
                <a:solidFill>
                  <a:schemeClr val="bg1"/>
                </a:solidFill>
              </a:rPr>
              <a:t>Leaderboards</a:t>
            </a:r>
            <a:r>
              <a:rPr lang="en-US" sz="1600" dirty="0" smtClean="0">
                <a:solidFill>
                  <a:schemeClr val="bg1"/>
                </a:solidFill>
              </a:rPr>
              <a:t> (Best Player, Best Country)</a:t>
            </a:r>
          </a:p>
          <a:p>
            <a:pPr>
              <a:buFont typeface="Arial" pitchFamily="34" charset="0"/>
              <a:buChar char="•"/>
            </a:pPr>
            <a:r>
              <a:rPr lang="en-US" sz="1600" dirty="0" smtClean="0">
                <a:solidFill>
                  <a:schemeClr val="bg1"/>
                </a:solidFill>
              </a:rPr>
              <a:t> Multi language support (English, Dutch, German)</a:t>
            </a:r>
          </a:p>
          <a:p>
            <a:pPr>
              <a:buFont typeface="Arial" pitchFamily="34" charset="0"/>
              <a:buChar char="•"/>
            </a:pPr>
            <a:r>
              <a:rPr lang="en-US" sz="1600" dirty="0" smtClean="0">
                <a:solidFill>
                  <a:schemeClr val="bg1"/>
                </a:solidFill>
              </a:rPr>
              <a:t> much more..</a:t>
            </a:r>
            <a:endParaRPr lang="nl-NL" sz="1600" dirty="0">
              <a:solidFill>
                <a:schemeClr val="bg1"/>
              </a:solidFill>
            </a:endParaRPr>
          </a:p>
        </p:txBody>
      </p:sp>
      <p:pic>
        <p:nvPicPr>
          <p:cNvPr id="6" name="Picture 2" descr="C:\wamp\www\warquest\units\unit214.jpg"/>
          <p:cNvPicPr>
            <a:picLocks noChangeAspect="1" noChangeArrowheads="1"/>
          </p:cNvPicPr>
          <p:nvPr/>
        </p:nvPicPr>
        <p:blipFill>
          <a:blip r:embed="rId2" cstate="print"/>
          <a:srcRect/>
          <a:stretch>
            <a:fillRect/>
          </a:stretch>
        </p:blipFill>
        <p:spPr bwMode="auto">
          <a:xfrm>
            <a:off x="7674476" y="1549400"/>
            <a:ext cx="936124" cy="635000"/>
          </a:xfrm>
          <a:prstGeom prst="rect">
            <a:avLst/>
          </a:prstGeom>
          <a:noFill/>
        </p:spPr>
      </p:pic>
      <p:pic>
        <p:nvPicPr>
          <p:cNvPr id="7" name="Picture 4" descr="C:\wamp\www\warquest\units\unit224.jpg"/>
          <p:cNvPicPr>
            <a:picLocks noChangeAspect="1" noChangeArrowheads="1"/>
          </p:cNvPicPr>
          <p:nvPr/>
        </p:nvPicPr>
        <p:blipFill>
          <a:blip r:embed="rId3" cstate="print"/>
          <a:srcRect/>
          <a:stretch>
            <a:fillRect/>
          </a:stretch>
        </p:blipFill>
        <p:spPr bwMode="auto">
          <a:xfrm>
            <a:off x="352001" y="1443038"/>
            <a:ext cx="1005076" cy="792162"/>
          </a:xfrm>
          <a:prstGeom prst="rect">
            <a:avLst/>
          </a:prstGeom>
          <a:noFill/>
        </p:spPr>
      </p:pic>
      <p:pic>
        <p:nvPicPr>
          <p:cNvPr id="8" name="Picture 5" descr="C:\wamp\www\warquest\units\unit308.jpg"/>
          <p:cNvPicPr>
            <a:picLocks noChangeAspect="1" noChangeArrowheads="1"/>
          </p:cNvPicPr>
          <p:nvPr/>
        </p:nvPicPr>
        <p:blipFill>
          <a:blip r:embed="rId4" cstate="print"/>
          <a:srcRect/>
          <a:stretch>
            <a:fillRect/>
          </a:stretch>
        </p:blipFill>
        <p:spPr bwMode="auto">
          <a:xfrm>
            <a:off x="7673706" y="2311400"/>
            <a:ext cx="936894" cy="685800"/>
          </a:xfrm>
          <a:prstGeom prst="rect">
            <a:avLst/>
          </a:prstGeom>
          <a:noFill/>
        </p:spPr>
      </p:pic>
      <p:pic>
        <p:nvPicPr>
          <p:cNvPr id="9" name="Picture 6" descr="C:\wamp\www\warquest\units\unit303.jpg"/>
          <p:cNvPicPr>
            <a:picLocks noChangeAspect="1" noChangeArrowheads="1"/>
          </p:cNvPicPr>
          <p:nvPr/>
        </p:nvPicPr>
        <p:blipFill>
          <a:blip r:embed="rId5" cstate="print"/>
          <a:srcRect/>
          <a:stretch>
            <a:fillRect/>
          </a:stretch>
        </p:blipFill>
        <p:spPr bwMode="auto">
          <a:xfrm>
            <a:off x="357936" y="2371725"/>
            <a:ext cx="996676" cy="676275"/>
          </a:xfrm>
          <a:prstGeom prst="rect">
            <a:avLst/>
          </a:prstGeom>
          <a:noFill/>
        </p:spPr>
      </p:pic>
      <p:pic>
        <p:nvPicPr>
          <p:cNvPr id="10" name="Picture 7" descr="C:\wamp\www\warquest\units\unit123.jpg"/>
          <p:cNvPicPr>
            <a:picLocks noChangeAspect="1" noChangeArrowheads="1"/>
          </p:cNvPicPr>
          <p:nvPr/>
        </p:nvPicPr>
        <p:blipFill>
          <a:blip r:embed="rId6" cstate="print"/>
          <a:srcRect/>
          <a:stretch>
            <a:fillRect/>
          </a:stretch>
        </p:blipFill>
        <p:spPr bwMode="auto">
          <a:xfrm>
            <a:off x="7688345" y="3124201"/>
            <a:ext cx="934955" cy="698500"/>
          </a:xfrm>
          <a:prstGeom prst="rect">
            <a:avLst/>
          </a:prstGeom>
          <a:noFill/>
        </p:spPr>
      </p:pic>
      <p:pic>
        <p:nvPicPr>
          <p:cNvPr id="11" name="Picture 8" descr="C:\wamp\www\warquest\units\unit24.jpg"/>
          <p:cNvPicPr>
            <a:picLocks noChangeAspect="1" noChangeArrowheads="1"/>
          </p:cNvPicPr>
          <p:nvPr/>
        </p:nvPicPr>
        <p:blipFill>
          <a:blip r:embed="rId7" cstate="print"/>
          <a:srcRect/>
          <a:stretch>
            <a:fillRect/>
          </a:stretch>
        </p:blipFill>
        <p:spPr bwMode="auto">
          <a:xfrm>
            <a:off x="342900" y="3127374"/>
            <a:ext cx="1028700" cy="758825"/>
          </a:xfrm>
          <a:prstGeom prst="rect">
            <a:avLst/>
          </a:prstGeom>
          <a:noFill/>
        </p:spPr>
      </p:pic>
      <p:pic>
        <p:nvPicPr>
          <p:cNvPr id="12" name="Picture 9" descr="C:\wamp\www\warquest\units\unit109.jpg"/>
          <p:cNvPicPr>
            <a:picLocks noChangeAspect="1" noChangeArrowheads="1"/>
          </p:cNvPicPr>
          <p:nvPr/>
        </p:nvPicPr>
        <p:blipFill>
          <a:blip r:embed="rId8" cstate="print"/>
          <a:srcRect/>
          <a:stretch>
            <a:fillRect/>
          </a:stretch>
        </p:blipFill>
        <p:spPr bwMode="auto">
          <a:xfrm>
            <a:off x="7717913" y="3937001"/>
            <a:ext cx="943487" cy="762000"/>
          </a:xfrm>
          <a:prstGeom prst="rect">
            <a:avLst/>
          </a:prstGeom>
          <a:noFill/>
        </p:spPr>
      </p:pic>
      <p:pic>
        <p:nvPicPr>
          <p:cNvPr id="13" name="Picture 10" descr="C:\wamp\www\warquest\units\unit324.jpg"/>
          <p:cNvPicPr>
            <a:picLocks noChangeAspect="1" noChangeArrowheads="1"/>
          </p:cNvPicPr>
          <p:nvPr/>
        </p:nvPicPr>
        <p:blipFill>
          <a:blip r:embed="rId9" cstate="print"/>
          <a:srcRect/>
          <a:stretch>
            <a:fillRect/>
          </a:stretch>
        </p:blipFill>
        <p:spPr bwMode="auto">
          <a:xfrm>
            <a:off x="381629" y="3984625"/>
            <a:ext cx="989972" cy="790575"/>
          </a:xfrm>
          <a:prstGeom prst="rect">
            <a:avLst/>
          </a:prstGeom>
          <a:noFill/>
        </p:spPr>
      </p:pic>
      <p:pic>
        <p:nvPicPr>
          <p:cNvPr id="14" name="Picture 11" descr="C:\wamp\www\warquest\units\unit116.jpg"/>
          <p:cNvPicPr>
            <a:picLocks noChangeAspect="1" noChangeArrowheads="1"/>
          </p:cNvPicPr>
          <p:nvPr/>
        </p:nvPicPr>
        <p:blipFill>
          <a:blip r:embed="rId10" cstate="print"/>
          <a:srcRect/>
          <a:stretch>
            <a:fillRect/>
          </a:stretch>
        </p:blipFill>
        <p:spPr bwMode="auto">
          <a:xfrm>
            <a:off x="411068" y="4884738"/>
            <a:ext cx="973231" cy="741362"/>
          </a:xfrm>
          <a:prstGeom prst="rect">
            <a:avLst/>
          </a:prstGeom>
          <a:noFill/>
        </p:spPr>
      </p:pic>
      <p:pic>
        <p:nvPicPr>
          <p:cNvPr id="15" name="Picture 12" descr="C:\wamp\www\warquest\units\unit127.jpg"/>
          <p:cNvPicPr>
            <a:picLocks noChangeAspect="1" noChangeArrowheads="1"/>
          </p:cNvPicPr>
          <p:nvPr/>
        </p:nvPicPr>
        <p:blipFill>
          <a:blip r:embed="rId11" cstate="print"/>
          <a:srcRect/>
          <a:stretch>
            <a:fillRect/>
          </a:stretch>
        </p:blipFill>
        <p:spPr bwMode="auto">
          <a:xfrm>
            <a:off x="7696200" y="4805363"/>
            <a:ext cx="965200" cy="782637"/>
          </a:xfrm>
          <a:prstGeom prst="rect">
            <a:avLst/>
          </a:prstGeom>
          <a:noFill/>
        </p:spPr>
      </p:pic>
      <p:sp>
        <p:nvSpPr>
          <p:cNvPr id="17" name="Titel 4"/>
          <p:cNvSpPr txBox="1">
            <a:spLocks/>
          </p:cNvSpPr>
          <p:nvPr/>
        </p:nvSpPr>
        <p:spPr>
          <a:xfrm>
            <a:off x="395536" y="332656"/>
            <a:ext cx="6059016" cy="77809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nl-NL" sz="3600" b="0" i="0" u="none" strike="noStrike" kern="1200" cap="none" spc="0" normalizeH="0" baseline="0" noProof="0" dirty="0" smtClean="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rPr>
              <a:t>WarQuest – Features </a:t>
            </a:r>
            <a:endParaRPr kumimoji="0" lang="nl-NL" sz="3600" b="0" i="0" u="none" strike="noStrike" kern="1200" cap="none" spc="0" normalizeH="0" baseline="0" noProof="0" dirty="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6011340" y="1245686"/>
            <a:ext cx="2855641" cy="4972234"/>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098203" y="1269402"/>
            <a:ext cx="2844948" cy="4953616"/>
          </a:xfrm>
          <a:prstGeom prst="rect">
            <a:avLst/>
          </a:prstGeom>
          <a:noFill/>
          <a:ln w="9525">
            <a:noFill/>
            <a:miter lim="800000"/>
            <a:headEnd/>
            <a:tailEnd/>
          </a:ln>
        </p:spPr>
      </p:pic>
      <p:pic>
        <p:nvPicPr>
          <p:cNvPr id="6" name="Picture 2"/>
          <p:cNvPicPr>
            <a:picLocks noChangeAspect="1" noChangeArrowheads="1"/>
          </p:cNvPicPr>
          <p:nvPr/>
        </p:nvPicPr>
        <p:blipFill>
          <a:blip r:embed="rId4" cstate="print"/>
          <a:srcRect/>
          <a:stretch>
            <a:fillRect/>
          </a:stretch>
        </p:blipFill>
        <p:spPr bwMode="auto">
          <a:xfrm>
            <a:off x="199930" y="1267691"/>
            <a:ext cx="2782261" cy="4971821"/>
          </a:xfrm>
          <a:prstGeom prst="rect">
            <a:avLst/>
          </a:prstGeom>
          <a:noFill/>
          <a:ln w="9525">
            <a:noFill/>
            <a:miter lim="800000"/>
            <a:headEnd/>
            <a:tailEnd/>
          </a:ln>
        </p:spPr>
      </p:pic>
      <p:sp>
        <p:nvSpPr>
          <p:cNvPr id="9" name="Titel 4"/>
          <p:cNvSpPr txBox="1">
            <a:spLocks/>
          </p:cNvSpPr>
          <p:nvPr/>
        </p:nvSpPr>
        <p:spPr>
          <a:xfrm>
            <a:off x="395536" y="332656"/>
            <a:ext cx="6059016" cy="77809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nl-NL" sz="3600" b="0" i="0" u="none" strike="noStrike" kern="1200" cap="none" spc="0" normalizeH="0" baseline="0" noProof="0" dirty="0" smtClean="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rPr>
              <a:t>WarQuest – Screenshots [1/3] </a:t>
            </a:r>
            <a:endParaRPr kumimoji="0" lang="nl-NL" sz="3600" b="0" i="0" u="none" strike="noStrike" kern="1200" cap="none" spc="0" normalizeH="0" baseline="0" noProof="0" dirty="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6"/>
          <p:cNvPicPr>
            <a:picLocks noChangeAspect="1" noChangeArrowheads="1"/>
          </p:cNvPicPr>
          <p:nvPr/>
        </p:nvPicPr>
        <p:blipFill>
          <a:blip r:embed="rId2" cstate="print"/>
          <a:srcRect/>
          <a:stretch>
            <a:fillRect/>
          </a:stretch>
        </p:blipFill>
        <p:spPr bwMode="auto">
          <a:xfrm>
            <a:off x="3052845" y="1288187"/>
            <a:ext cx="2844759" cy="4953286"/>
          </a:xfrm>
          <a:prstGeom prst="rect">
            <a:avLst/>
          </a:prstGeom>
          <a:noFill/>
          <a:ln w="9525">
            <a:noFill/>
            <a:miter lim="800000"/>
            <a:headEnd/>
            <a:tailEnd/>
          </a:ln>
        </p:spPr>
      </p:pic>
      <p:pic>
        <p:nvPicPr>
          <p:cNvPr id="14" name="Picture 3"/>
          <p:cNvPicPr>
            <a:picLocks noChangeAspect="1" noChangeArrowheads="1"/>
          </p:cNvPicPr>
          <p:nvPr/>
        </p:nvPicPr>
        <p:blipFill>
          <a:blip r:embed="rId3" cstate="print"/>
          <a:srcRect/>
          <a:stretch>
            <a:fillRect/>
          </a:stretch>
        </p:blipFill>
        <p:spPr bwMode="auto">
          <a:xfrm>
            <a:off x="5996875" y="1282699"/>
            <a:ext cx="2773667" cy="4956465"/>
          </a:xfrm>
          <a:prstGeom prst="rect">
            <a:avLst/>
          </a:prstGeom>
          <a:noFill/>
          <a:ln w="9525">
            <a:noFill/>
            <a:miter lim="800000"/>
            <a:headEnd/>
            <a:tailEnd/>
          </a:ln>
        </p:spPr>
      </p:pic>
      <p:pic>
        <p:nvPicPr>
          <p:cNvPr id="15" name="Picture 2"/>
          <p:cNvPicPr>
            <a:picLocks noChangeAspect="1" noChangeArrowheads="1"/>
          </p:cNvPicPr>
          <p:nvPr/>
        </p:nvPicPr>
        <p:blipFill>
          <a:blip r:embed="rId4" cstate="print"/>
          <a:srcRect/>
          <a:stretch>
            <a:fillRect/>
          </a:stretch>
        </p:blipFill>
        <p:spPr bwMode="auto">
          <a:xfrm>
            <a:off x="190501" y="1290122"/>
            <a:ext cx="2769436" cy="4920177"/>
          </a:xfrm>
          <a:prstGeom prst="rect">
            <a:avLst/>
          </a:prstGeom>
          <a:noFill/>
          <a:ln w="9525">
            <a:noFill/>
            <a:miter lim="800000"/>
            <a:headEnd/>
            <a:tailEnd/>
          </a:ln>
        </p:spPr>
      </p:pic>
      <p:sp>
        <p:nvSpPr>
          <p:cNvPr id="6" name="Titel 4"/>
          <p:cNvSpPr txBox="1">
            <a:spLocks/>
          </p:cNvSpPr>
          <p:nvPr/>
        </p:nvSpPr>
        <p:spPr>
          <a:xfrm>
            <a:off x="395536" y="332656"/>
            <a:ext cx="6059016" cy="77809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nl-NL" sz="3600" b="0" i="0" u="none" strike="noStrike" kern="1200" cap="none" spc="0" normalizeH="0" baseline="0" noProof="0" dirty="0" smtClean="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rPr>
              <a:t>WarQuest – Screenshots [2/3] </a:t>
            </a:r>
            <a:endParaRPr kumimoji="0" lang="nl-NL" sz="3600" b="0" i="0" u="none" strike="noStrike" kern="1200" cap="none" spc="0" normalizeH="0" baseline="0" noProof="0" dirty="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cstate="print"/>
          <a:srcRect/>
          <a:stretch>
            <a:fillRect/>
          </a:stretch>
        </p:blipFill>
        <p:spPr bwMode="auto">
          <a:xfrm>
            <a:off x="218806" y="1217081"/>
            <a:ext cx="2851779" cy="4965510"/>
          </a:xfrm>
          <a:prstGeom prst="rect">
            <a:avLst/>
          </a:prstGeom>
          <a:noFill/>
          <a:ln w="9525">
            <a:noFill/>
            <a:miter lim="800000"/>
            <a:headEnd/>
            <a:tailEnd/>
          </a:ln>
        </p:spPr>
      </p:pic>
      <p:pic>
        <p:nvPicPr>
          <p:cNvPr id="4" name="Picture 4"/>
          <p:cNvPicPr>
            <a:picLocks noChangeAspect="1" noChangeArrowheads="1"/>
          </p:cNvPicPr>
          <p:nvPr/>
        </p:nvPicPr>
        <p:blipFill>
          <a:blip r:embed="rId3" cstate="print"/>
          <a:srcRect/>
          <a:stretch>
            <a:fillRect/>
          </a:stretch>
        </p:blipFill>
        <p:spPr bwMode="auto">
          <a:xfrm>
            <a:off x="3152919" y="1215735"/>
            <a:ext cx="2779481" cy="4966855"/>
          </a:xfrm>
          <a:prstGeom prst="rect">
            <a:avLst/>
          </a:prstGeom>
          <a:noFill/>
          <a:ln w="9525">
            <a:noFill/>
            <a:miter lim="800000"/>
            <a:headEnd/>
            <a:tailEnd/>
          </a:ln>
        </p:spPr>
      </p:pic>
      <p:pic>
        <p:nvPicPr>
          <p:cNvPr id="5" name="Picture 5"/>
          <p:cNvPicPr>
            <a:picLocks noChangeAspect="1" noChangeArrowheads="1"/>
          </p:cNvPicPr>
          <p:nvPr/>
        </p:nvPicPr>
        <p:blipFill>
          <a:blip r:embed="rId4" cstate="print"/>
          <a:srcRect/>
          <a:stretch>
            <a:fillRect/>
          </a:stretch>
        </p:blipFill>
        <p:spPr bwMode="auto">
          <a:xfrm>
            <a:off x="6013608" y="1226127"/>
            <a:ext cx="2791111" cy="4987637"/>
          </a:xfrm>
          <a:prstGeom prst="rect">
            <a:avLst/>
          </a:prstGeom>
          <a:noFill/>
          <a:ln w="9525">
            <a:noFill/>
            <a:miter lim="800000"/>
            <a:headEnd/>
            <a:tailEnd/>
          </a:ln>
        </p:spPr>
      </p:pic>
      <p:sp>
        <p:nvSpPr>
          <p:cNvPr id="8" name="Titel 4"/>
          <p:cNvSpPr txBox="1">
            <a:spLocks/>
          </p:cNvSpPr>
          <p:nvPr/>
        </p:nvSpPr>
        <p:spPr>
          <a:xfrm>
            <a:off x="395536" y="332656"/>
            <a:ext cx="6059016" cy="778098"/>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nl-NL" sz="3600" b="0" i="0" u="none" strike="noStrike" kern="1200" cap="none" spc="0" normalizeH="0" baseline="0" noProof="0" dirty="0" smtClean="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rPr>
              <a:t>WarQuest – Screenshots [3/3] </a:t>
            </a:r>
            <a:endParaRPr kumimoji="0" lang="nl-NL" sz="3600" b="0" i="0" u="none" strike="noStrike" kern="1200" cap="none" spc="0" normalizeH="0" baseline="0" noProof="0" dirty="0">
              <a:ln>
                <a:noFill/>
              </a:ln>
              <a:gradFill>
                <a:gsLst>
                  <a:gs pos="0">
                    <a:schemeClr val="bg1"/>
                  </a:gs>
                  <a:gs pos="90000">
                    <a:schemeClr val="bg2">
                      <a:lumMod val="90000"/>
                    </a:schemeClr>
                  </a:gs>
                </a:gsLst>
                <a:lin ang="5400000" scaled="0"/>
              </a:gradFill>
              <a:effectLst>
                <a:reflection blurRad="6350" stA="55000" endA="300" endPos="25500" dir="5400000" sy="-100000" algn="bl" rotWithShape="0"/>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a:spLocks noGrp="1"/>
          </p:cNvSpPr>
          <p:nvPr>
            <p:ph type="title"/>
          </p:nvPr>
        </p:nvSpPr>
        <p:spPr>
          <a:xfrm>
            <a:off x="435771" y="266245"/>
            <a:ext cx="8281192" cy="785818"/>
          </a:xfrm>
        </p:spPr>
        <p:txBody>
          <a:bodyPr>
            <a:normAutofit/>
          </a:bodyPr>
          <a:lstStyle/>
          <a:p>
            <a:r>
              <a:rPr lang="en-US" dirty="0" smtClean="0"/>
              <a:t>WarQuest Client Site</a:t>
            </a:r>
            <a:endParaRPr lang="en-US" dirty="0"/>
          </a:p>
        </p:txBody>
      </p:sp>
      <p:sp>
        <p:nvSpPr>
          <p:cNvPr id="7" name="Rectangle 9"/>
          <p:cNvSpPr/>
          <p:nvPr/>
        </p:nvSpPr>
        <p:spPr bwMode="gray">
          <a:xfrm>
            <a:off x="6337300" y="1613646"/>
            <a:ext cx="2411164" cy="4839690"/>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rtlCol="0" anchor="ctr"/>
          <a:lstStyle/>
          <a:p>
            <a:pPr algn="ctr">
              <a:spcBef>
                <a:spcPct val="0"/>
              </a:spcBef>
              <a:buClrTx/>
              <a:buSzPct val="90000"/>
            </a:pPr>
            <a:r>
              <a:rPr lang="nl-NL" sz="1600" b="1" dirty="0" smtClean="0">
                <a:solidFill>
                  <a:schemeClr val="bg1"/>
                </a:solidFill>
                <a:cs typeface="Arial" pitchFamily="34" charset="0"/>
              </a:rPr>
              <a:t>Game</a:t>
            </a:r>
          </a:p>
          <a:p>
            <a:pPr algn="ctr">
              <a:spcBef>
                <a:spcPct val="0"/>
              </a:spcBef>
              <a:buClrTx/>
              <a:buSzPct val="90000"/>
            </a:pPr>
            <a:r>
              <a:rPr lang="nl-NL" sz="1600" b="1" dirty="0" smtClean="0">
                <a:solidFill>
                  <a:schemeClr val="bg1"/>
                </a:solidFill>
                <a:cs typeface="Arial" pitchFamily="34" charset="0"/>
              </a:rPr>
              <a:t>Server</a:t>
            </a:r>
          </a:p>
          <a:p>
            <a:pPr algn="ctr">
              <a:spcBef>
                <a:spcPct val="0"/>
              </a:spcBef>
              <a:buClrTx/>
              <a:buSzPct val="90000"/>
            </a:pPr>
            <a:endParaRPr lang="nl-NL" sz="1600" b="1" dirty="0" smtClean="0">
              <a:solidFill>
                <a:schemeClr val="bg1"/>
              </a:solidFill>
              <a:cs typeface="Arial" pitchFamily="34" charset="0"/>
            </a:endParaRPr>
          </a:p>
          <a:p>
            <a:pPr algn="ctr">
              <a:spcBef>
                <a:spcPct val="0"/>
              </a:spcBef>
              <a:buClrTx/>
              <a:buSzPct val="90000"/>
            </a:pPr>
            <a:r>
              <a:rPr lang="nl-NL" sz="1600" b="1" dirty="0" smtClean="0">
                <a:solidFill>
                  <a:schemeClr val="bg1"/>
                </a:solidFill>
                <a:cs typeface="Arial" pitchFamily="34" charset="0"/>
              </a:rPr>
              <a:t>(HTML </a:t>
            </a:r>
            <a:r>
              <a:rPr lang="nl-NL" sz="1600" b="1" dirty="0" err="1" smtClean="0">
                <a:solidFill>
                  <a:schemeClr val="bg1"/>
                </a:solidFill>
                <a:cs typeface="Arial" pitchFamily="34" charset="0"/>
              </a:rPr>
              <a:t>based</a:t>
            </a:r>
            <a:r>
              <a:rPr lang="nl-NL" sz="1600" b="1" dirty="0" smtClean="0">
                <a:solidFill>
                  <a:schemeClr val="bg1"/>
                </a:solidFill>
                <a:cs typeface="Arial" pitchFamily="34" charset="0"/>
              </a:rPr>
              <a:t>)</a:t>
            </a:r>
          </a:p>
          <a:p>
            <a:pPr algn="ctr">
              <a:spcBef>
                <a:spcPct val="0"/>
              </a:spcBef>
              <a:buClrTx/>
              <a:buSzPct val="90000"/>
            </a:pPr>
            <a:endParaRPr lang="nl-NL" sz="1600" b="1" dirty="0" smtClean="0">
              <a:solidFill>
                <a:schemeClr val="bg1"/>
              </a:solidFill>
              <a:cs typeface="Arial" pitchFamily="34" charset="0"/>
            </a:endParaRPr>
          </a:p>
          <a:p>
            <a:pPr algn="ctr">
              <a:spcBef>
                <a:spcPct val="0"/>
              </a:spcBef>
              <a:buClrTx/>
              <a:buSzPct val="90000"/>
            </a:pPr>
            <a:r>
              <a:rPr lang="nl-NL" sz="1600" b="1" dirty="0" err="1" smtClean="0">
                <a:solidFill>
                  <a:schemeClr val="bg1"/>
                </a:solidFill>
                <a:cs typeface="Arial" pitchFamily="34" charset="0"/>
              </a:rPr>
              <a:t>www.warquest.nl</a:t>
            </a:r>
            <a:endParaRPr lang="nl-NL" sz="1600" b="1" dirty="0" smtClean="0">
              <a:solidFill>
                <a:schemeClr val="bg1"/>
              </a:solidFill>
              <a:cs typeface="Arial" pitchFamily="34" charset="0"/>
            </a:endParaRPr>
          </a:p>
        </p:txBody>
      </p:sp>
      <p:pic>
        <p:nvPicPr>
          <p:cNvPr id="8" name="Picture 2"/>
          <p:cNvPicPr>
            <a:picLocks noChangeAspect="1" noChangeArrowheads="1"/>
          </p:cNvPicPr>
          <p:nvPr/>
        </p:nvPicPr>
        <p:blipFill>
          <a:blip r:embed="rId2" cstate="print"/>
          <a:srcRect/>
          <a:stretch>
            <a:fillRect/>
          </a:stretch>
        </p:blipFill>
        <p:spPr bwMode="auto">
          <a:xfrm>
            <a:off x="1019120" y="1734558"/>
            <a:ext cx="1102988" cy="104091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3"/>
          <p:cNvPicPr>
            <a:picLocks noChangeAspect="1" noChangeArrowheads="1"/>
          </p:cNvPicPr>
          <p:nvPr/>
        </p:nvPicPr>
        <p:blipFill>
          <a:blip r:embed="rId3" cstate="print"/>
          <a:srcRect/>
          <a:stretch>
            <a:fillRect/>
          </a:stretch>
        </p:blipFill>
        <p:spPr bwMode="auto">
          <a:xfrm>
            <a:off x="2339752" y="1628800"/>
            <a:ext cx="1336657" cy="117650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4"/>
          <p:cNvPicPr>
            <a:picLocks noChangeAspect="1" noChangeArrowheads="1"/>
          </p:cNvPicPr>
          <p:nvPr/>
        </p:nvPicPr>
        <p:blipFill>
          <a:blip r:embed="rId4" cstate="print"/>
          <a:srcRect/>
          <a:stretch>
            <a:fillRect/>
          </a:stretch>
        </p:blipFill>
        <p:spPr bwMode="auto">
          <a:xfrm>
            <a:off x="177800" y="2712441"/>
            <a:ext cx="1232928" cy="123292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5"/>
          <p:cNvPicPr>
            <a:picLocks noChangeAspect="1" noChangeArrowheads="1"/>
          </p:cNvPicPr>
          <p:nvPr/>
        </p:nvPicPr>
        <p:blipFill>
          <a:blip r:embed="rId5" cstate="print"/>
          <a:srcRect/>
          <a:stretch>
            <a:fillRect/>
          </a:stretch>
        </p:blipFill>
        <p:spPr bwMode="auto">
          <a:xfrm>
            <a:off x="3877415" y="1628800"/>
            <a:ext cx="860378" cy="97455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TextBox 15"/>
          <p:cNvSpPr txBox="1"/>
          <p:nvPr/>
        </p:nvSpPr>
        <p:spPr bwMode="auto">
          <a:xfrm>
            <a:off x="1613647" y="1301675"/>
            <a:ext cx="1594988" cy="276999"/>
          </a:xfrm>
          <a:prstGeom prst="rect">
            <a:avLst/>
          </a:prstGeom>
          <a:noFill/>
          <a:ln w="9525" algn="ctr">
            <a:noFill/>
            <a:miter lim="800000"/>
            <a:headEnd/>
            <a:tailEnd/>
          </a:ln>
          <a:effectLst/>
        </p:spPr>
        <p:txBody>
          <a:bodyPr wrap="none" lIns="0" tIns="0" rIns="0" bIns="0" rtlCol="0">
            <a:spAutoFit/>
          </a:bodyPr>
          <a:lstStyle/>
          <a:p>
            <a:r>
              <a:rPr lang="nl-NL" dirty="0" err="1" smtClean="0">
                <a:solidFill>
                  <a:schemeClr val="bg1"/>
                </a:solidFill>
                <a:cs typeface="Arial" pitchFamily="34" charset="0"/>
              </a:rPr>
              <a:t>Native</a:t>
            </a:r>
            <a:r>
              <a:rPr lang="nl-NL" dirty="0" smtClean="0">
                <a:cs typeface="Arial" pitchFamily="34" charset="0"/>
              </a:rPr>
              <a:t> </a:t>
            </a:r>
            <a:r>
              <a:rPr lang="nl-NL" dirty="0" err="1" smtClean="0">
                <a:solidFill>
                  <a:schemeClr val="bg1"/>
                </a:solidFill>
                <a:cs typeface="Arial" pitchFamily="34" charset="0"/>
              </a:rPr>
              <a:t>Browsers</a:t>
            </a:r>
            <a:endParaRPr lang="nl-NL" dirty="0" smtClean="0">
              <a:solidFill>
                <a:schemeClr val="bg1"/>
              </a:solidFill>
              <a:cs typeface="Arial" pitchFamily="34" charset="0"/>
            </a:endParaRPr>
          </a:p>
        </p:txBody>
      </p:sp>
      <p:sp>
        <p:nvSpPr>
          <p:cNvPr id="13" name="TextBox 17"/>
          <p:cNvSpPr txBox="1"/>
          <p:nvPr/>
        </p:nvSpPr>
        <p:spPr bwMode="auto">
          <a:xfrm>
            <a:off x="649195" y="5121834"/>
            <a:ext cx="830356" cy="553998"/>
          </a:xfrm>
          <a:prstGeom prst="rect">
            <a:avLst/>
          </a:prstGeom>
          <a:noFill/>
          <a:ln w="9525" algn="ctr">
            <a:noFill/>
            <a:miter lim="800000"/>
            <a:headEnd/>
            <a:tailEnd/>
          </a:ln>
          <a:effectLst/>
        </p:spPr>
        <p:txBody>
          <a:bodyPr wrap="none" lIns="0" tIns="0" rIns="0" bIns="0" rtlCol="0">
            <a:spAutoFit/>
          </a:bodyPr>
          <a:lstStyle/>
          <a:p>
            <a:r>
              <a:rPr lang="nl-NL" dirty="0" err="1" smtClean="0">
                <a:solidFill>
                  <a:schemeClr val="bg1"/>
                </a:solidFill>
                <a:cs typeface="Arial" pitchFamily="34" charset="0"/>
              </a:rPr>
              <a:t>Android</a:t>
            </a:r>
            <a:r>
              <a:rPr lang="nl-NL" dirty="0" smtClean="0">
                <a:solidFill>
                  <a:schemeClr val="bg1"/>
                </a:solidFill>
                <a:cs typeface="Arial" pitchFamily="34" charset="0"/>
              </a:rPr>
              <a:t> </a:t>
            </a:r>
          </a:p>
          <a:p>
            <a:r>
              <a:rPr lang="nl-NL" dirty="0" smtClean="0">
                <a:solidFill>
                  <a:schemeClr val="bg1"/>
                </a:solidFill>
                <a:cs typeface="Arial" pitchFamily="34" charset="0"/>
              </a:rPr>
              <a:t>   </a:t>
            </a:r>
            <a:r>
              <a:rPr lang="nl-NL" dirty="0" err="1" smtClean="0">
                <a:solidFill>
                  <a:schemeClr val="bg1"/>
                </a:solidFill>
                <a:cs typeface="Arial" pitchFamily="34" charset="0"/>
              </a:rPr>
              <a:t>App</a:t>
            </a:r>
            <a:endParaRPr lang="nl-NL" dirty="0" smtClean="0">
              <a:solidFill>
                <a:schemeClr val="bg1"/>
              </a:solidFill>
              <a:cs typeface="Arial" pitchFamily="34" charset="0"/>
            </a:endParaRPr>
          </a:p>
        </p:txBody>
      </p:sp>
      <p:sp>
        <p:nvSpPr>
          <p:cNvPr id="14" name="TextBox 18"/>
          <p:cNvSpPr txBox="1"/>
          <p:nvPr/>
        </p:nvSpPr>
        <p:spPr bwMode="auto">
          <a:xfrm>
            <a:off x="2019747" y="5711265"/>
            <a:ext cx="956993" cy="553998"/>
          </a:xfrm>
          <a:prstGeom prst="rect">
            <a:avLst/>
          </a:prstGeom>
          <a:noFill/>
          <a:ln w="9525" algn="ctr">
            <a:noFill/>
            <a:miter lim="800000"/>
            <a:headEnd/>
            <a:tailEnd/>
          </a:ln>
          <a:effectLst/>
        </p:spPr>
        <p:txBody>
          <a:bodyPr wrap="none" lIns="0" tIns="0" rIns="0" bIns="0" rtlCol="0">
            <a:spAutoFit/>
          </a:bodyPr>
          <a:lstStyle/>
          <a:p>
            <a:r>
              <a:rPr lang="nl-NL" dirty="0" smtClean="0">
                <a:solidFill>
                  <a:schemeClr val="bg1"/>
                </a:solidFill>
                <a:cs typeface="Arial" pitchFamily="34" charset="0"/>
              </a:rPr>
              <a:t>Windows </a:t>
            </a:r>
          </a:p>
          <a:p>
            <a:r>
              <a:rPr lang="nl-NL" dirty="0" smtClean="0">
                <a:solidFill>
                  <a:schemeClr val="bg1"/>
                </a:solidFill>
                <a:cs typeface="Arial" pitchFamily="34" charset="0"/>
              </a:rPr>
              <a:t>    </a:t>
            </a:r>
            <a:r>
              <a:rPr lang="nl-NL" dirty="0" err="1" smtClean="0">
                <a:solidFill>
                  <a:schemeClr val="bg1"/>
                </a:solidFill>
                <a:cs typeface="Arial" pitchFamily="34" charset="0"/>
              </a:rPr>
              <a:t>App</a:t>
            </a:r>
            <a:endParaRPr lang="nl-NL" dirty="0" smtClean="0">
              <a:solidFill>
                <a:schemeClr val="bg1"/>
              </a:solidFill>
              <a:cs typeface="Arial" pitchFamily="34" charset="0"/>
            </a:endParaRPr>
          </a:p>
        </p:txBody>
      </p:sp>
      <p:pic>
        <p:nvPicPr>
          <p:cNvPr id="15" name="Picture 7" descr="C:\sources\Prive\Android\WarQuest\MarketPlace\WarQuest.png"/>
          <p:cNvPicPr>
            <a:picLocks noChangeAspect="1" noChangeArrowheads="1"/>
          </p:cNvPicPr>
          <p:nvPr/>
        </p:nvPicPr>
        <p:blipFill>
          <a:blip r:embed="rId6" cstate="print"/>
          <a:srcRect/>
          <a:stretch>
            <a:fillRect/>
          </a:stretch>
        </p:blipFill>
        <p:spPr bwMode="auto">
          <a:xfrm>
            <a:off x="578372" y="3918977"/>
            <a:ext cx="1199628" cy="1199628"/>
          </a:xfrm>
          <a:prstGeom prst="rect">
            <a:avLst/>
          </a:prstGeom>
          <a:noFill/>
        </p:spPr>
      </p:pic>
      <p:pic>
        <p:nvPicPr>
          <p:cNvPr id="16" name="Picture 8" descr="C:\sources\Prive\Android\WarQuest\MarketPlace\WarQuest.png"/>
          <p:cNvPicPr>
            <a:picLocks noChangeAspect="1" noChangeArrowheads="1"/>
          </p:cNvPicPr>
          <p:nvPr/>
        </p:nvPicPr>
        <p:blipFill>
          <a:blip r:embed="rId7" cstate="print"/>
          <a:srcRect/>
          <a:stretch>
            <a:fillRect/>
          </a:stretch>
        </p:blipFill>
        <p:spPr bwMode="auto">
          <a:xfrm>
            <a:off x="1954754" y="4444999"/>
            <a:ext cx="1226131" cy="1226131"/>
          </a:xfrm>
          <a:prstGeom prst="rect">
            <a:avLst/>
          </a:prstGeom>
          <a:noFill/>
        </p:spPr>
      </p:pic>
      <p:sp>
        <p:nvSpPr>
          <p:cNvPr id="17" name="Freeform 21"/>
          <p:cNvSpPr/>
          <p:nvPr/>
        </p:nvSpPr>
        <p:spPr bwMode="gray">
          <a:xfrm>
            <a:off x="1529527" y="2693447"/>
            <a:ext cx="4184725" cy="1559858"/>
          </a:xfrm>
          <a:custGeom>
            <a:avLst/>
            <a:gdLst>
              <a:gd name="connsiteX0" fmla="*/ 756355 w 2021299"/>
              <a:gd name="connsiteY0" fmla="*/ 346676 h 1702140"/>
              <a:gd name="connsiteX1" fmla="*/ 756355 w 2021299"/>
              <a:gd name="connsiteY1" fmla="*/ 346676 h 1702140"/>
              <a:gd name="connsiteX2" fmla="*/ 541202 w 2021299"/>
              <a:gd name="connsiteY2" fmla="*/ 303645 h 1702140"/>
              <a:gd name="connsiteX3" fmla="*/ 358322 w 2021299"/>
              <a:gd name="connsiteY3" fmla="*/ 325161 h 1702140"/>
              <a:gd name="connsiteX4" fmla="*/ 283019 w 2021299"/>
              <a:gd name="connsiteY4" fmla="*/ 378949 h 1702140"/>
              <a:gd name="connsiteX5" fmla="*/ 261503 w 2021299"/>
              <a:gd name="connsiteY5" fmla="*/ 400464 h 1702140"/>
              <a:gd name="connsiteX6" fmla="*/ 229230 w 2021299"/>
              <a:gd name="connsiteY6" fmla="*/ 411222 h 1702140"/>
              <a:gd name="connsiteX7" fmla="*/ 218473 w 2021299"/>
              <a:gd name="connsiteY7" fmla="*/ 443495 h 1702140"/>
              <a:gd name="connsiteX8" fmla="*/ 250746 w 2021299"/>
              <a:gd name="connsiteY8" fmla="*/ 561829 h 1702140"/>
              <a:gd name="connsiteX9" fmla="*/ 293776 w 2021299"/>
              <a:gd name="connsiteY9" fmla="*/ 583344 h 1702140"/>
              <a:gd name="connsiteX10" fmla="*/ 78623 w 2021299"/>
              <a:gd name="connsiteY10" fmla="*/ 594102 h 1702140"/>
              <a:gd name="connsiteX11" fmla="*/ 24835 w 2021299"/>
              <a:gd name="connsiteY11" fmla="*/ 647890 h 1702140"/>
              <a:gd name="connsiteX12" fmla="*/ 3320 w 2021299"/>
              <a:gd name="connsiteY12" fmla="*/ 712436 h 1702140"/>
              <a:gd name="connsiteX13" fmla="*/ 24835 w 2021299"/>
              <a:gd name="connsiteY13" fmla="*/ 863043 h 1702140"/>
              <a:gd name="connsiteX14" fmla="*/ 35593 w 2021299"/>
              <a:gd name="connsiteY14" fmla="*/ 906074 h 1702140"/>
              <a:gd name="connsiteX15" fmla="*/ 67866 w 2021299"/>
              <a:gd name="connsiteY15" fmla="*/ 938347 h 1702140"/>
              <a:gd name="connsiteX16" fmla="*/ 132411 w 2021299"/>
              <a:gd name="connsiteY16" fmla="*/ 981377 h 1702140"/>
              <a:gd name="connsiteX17" fmla="*/ 196957 w 2021299"/>
              <a:gd name="connsiteY17" fmla="*/ 1002893 h 1702140"/>
              <a:gd name="connsiteX18" fmla="*/ 218473 w 2021299"/>
              <a:gd name="connsiteY18" fmla="*/ 1035165 h 1702140"/>
              <a:gd name="connsiteX19" fmla="*/ 283019 w 2021299"/>
              <a:gd name="connsiteY19" fmla="*/ 1078196 h 1702140"/>
              <a:gd name="connsiteX20" fmla="*/ 304534 w 2021299"/>
              <a:gd name="connsiteY20" fmla="*/ 1110469 h 1702140"/>
              <a:gd name="connsiteX21" fmla="*/ 283019 w 2021299"/>
              <a:gd name="connsiteY21" fmla="*/ 1207288 h 1702140"/>
              <a:gd name="connsiteX22" fmla="*/ 293776 w 2021299"/>
              <a:gd name="connsiteY22" fmla="*/ 1357895 h 1702140"/>
              <a:gd name="connsiteX23" fmla="*/ 304534 w 2021299"/>
              <a:gd name="connsiteY23" fmla="*/ 1390168 h 1702140"/>
              <a:gd name="connsiteX24" fmla="*/ 336807 w 2021299"/>
              <a:gd name="connsiteY24" fmla="*/ 1422441 h 1702140"/>
              <a:gd name="connsiteX25" fmla="*/ 358322 w 2021299"/>
              <a:gd name="connsiteY25" fmla="*/ 1465471 h 1702140"/>
              <a:gd name="connsiteX26" fmla="*/ 422868 w 2021299"/>
              <a:gd name="connsiteY26" fmla="*/ 1508502 h 1702140"/>
              <a:gd name="connsiteX27" fmla="*/ 444383 w 2021299"/>
              <a:gd name="connsiteY27" fmla="*/ 1540775 h 1702140"/>
              <a:gd name="connsiteX28" fmla="*/ 508929 w 2021299"/>
              <a:gd name="connsiteY28" fmla="*/ 1562290 h 1702140"/>
              <a:gd name="connsiteX29" fmla="*/ 713324 w 2021299"/>
              <a:gd name="connsiteY29" fmla="*/ 1551533 h 1702140"/>
              <a:gd name="connsiteX30" fmla="*/ 799386 w 2021299"/>
              <a:gd name="connsiteY30" fmla="*/ 1486987 h 1702140"/>
              <a:gd name="connsiteX31" fmla="*/ 853174 w 2021299"/>
              <a:gd name="connsiteY31" fmla="*/ 1497744 h 1702140"/>
              <a:gd name="connsiteX32" fmla="*/ 863931 w 2021299"/>
              <a:gd name="connsiteY32" fmla="*/ 1530017 h 1702140"/>
              <a:gd name="connsiteX33" fmla="*/ 939235 w 2021299"/>
              <a:gd name="connsiteY33" fmla="*/ 1626836 h 1702140"/>
              <a:gd name="connsiteX34" fmla="*/ 971508 w 2021299"/>
              <a:gd name="connsiteY34" fmla="*/ 1648351 h 1702140"/>
              <a:gd name="connsiteX35" fmla="*/ 1003781 w 2021299"/>
              <a:gd name="connsiteY35" fmla="*/ 1659109 h 1702140"/>
              <a:gd name="connsiteX36" fmla="*/ 1046811 w 2021299"/>
              <a:gd name="connsiteY36" fmla="*/ 1680624 h 1702140"/>
              <a:gd name="connsiteX37" fmla="*/ 1132873 w 2021299"/>
              <a:gd name="connsiteY37" fmla="*/ 1702140 h 1702140"/>
              <a:gd name="connsiteX38" fmla="*/ 1434087 w 2021299"/>
              <a:gd name="connsiteY38" fmla="*/ 1691382 h 1702140"/>
              <a:gd name="connsiteX39" fmla="*/ 1466360 w 2021299"/>
              <a:gd name="connsiteY39" fmla="*/ 1669867 h 1702140"/>
              <a:gd name="connsiteX40" fmla="*/ 1541663 w 2021299"/>
              <a:gd name="connsiteY40" fmla="*/ 1637594 h 1702140"/>
              <a:gd name="connsiteX41" fmla="*/ 1563179 w 2021299"/>
              <a:gd name="connsiteY41" fmla="*/ 1616078 h 1702140"/>
              <a:gd name="connsiteX42" fmla="*/ 1595451 w 2021299"/>
              <a:gd name="connsiteY42" fmla="*/ 1594563 h 1702140"/>
              <a:gd name="connsiteX43" fmla="*/ 1616967 w 2021299"/>
              <a:gd name="connsiteY43" fmla="*/ 1562290 h 1702140"/>
              <a:gd name="connsiteX44" fmla="*/ 1627724 w 2021299"/>
              <a:gd name="connsiteY44" fmla="*/ 1508502 h 1702140"/>
              <a:gd name="connsiteX45" fmla="*/ 1616967 w 2021299"/>
              <a:gd name="connsiteY45" fmla="*/ 1400925 h 1702140"/>
              <a:gd name="connsiteX46" fmla="*/ 1649240 w 2021299"/>
              <a:gd name="connsiteY46" fmla="*/ 1390168 h 1702140"/>
              <a:gd name="connsiteX47" fmla="*/ 1778331 w 2021299"/>
              <a:gd name="connsiteY47" fmla="*/ 1379410 h 1702140"/>
              <a:gd name="connsiteX48" fmla="*/ 1810604 w 2021299"/>
              <a:gd name="connsiteY48" fmla="*/ 1368653 h 1702140"/>
              <a:gd name="connsiteX49" fmla="*/ 1853635 w 2021299"/>
              <a:gd name="connsiteY49" fmla="*/ 1357895 h 1702140"/>
              <a:gd name="connsiteX50" fmla="*/ 1885908 w 2021299"/>
              <a:gd name="connsiteY50" fmla="*/ 1325622 h 1702140"/>
              <a:gd name="connsiteX51" fmla="*/ 1928939 w 2021299"/>
              <a:gd name="connsiteY51" fmla="*/ 1218045 h 1702140"/>
              <a:gd name="connsiteX52" fmla="*/ 1950454 w 2021299"/>
              <a:gd name="connsiteY52" fmla="*/ 1131984 h 1702140"/>
              <a:gd name="connsiteX53" fmla="*/ 1939696 w 2021299"/>
              <a:gd name="connsiteY53" fmla="*/ 884558 h 1702140"/>
              <a:gd name="connsiteX54" fmla="*/ 1928939 w 2021299"/>
              <a:gd name="connsiteY54" fmla="*/ 852285 h 1702140"/>
              <a:gd name="connsiteX55" fmla="*/ 1767574 w 2021299"/>
              <a:gd name="connsiteY55" fmla="*/ 841528 h 1702140"/>
              <a:gd name="connsiteX56" fmla="*/ 1778331 w 2021299"/>
              <a:gd name="connsiteY56" fmla="*/ 787740 h 1702140"/>
              <a:gd name="connsiteX57" fmla="*/ 1832120 w 2021299"/>
              <a:gd name="connsiteY57" fmla="*/ 701678 h 1702140"/>
              <a:gd name="connsiteX58" fmla="*/ 1885908 w 2021299"/>
              <a:gd name="connsiteY58" fmla="*/ 615617 h 1702140"/>
              <a:gd name="connsiteX59" fmla="*/ 1918181 w 2021299"/>
              <a:gd name="connsiteY59" fmla="*/ 551071 h 1702140"/>
              <a:gd name="connsiteX60" fmla="*/ 1950454 w 2021299"/>
              <a:gd name="connsiteY60" fmla="*/ 518798 h 1702140"/>
              <a:gd name="connsiteX61" fmla="*/ 1971969 w 2021299"/>
              <a:gd name="connsiteY61" fmla="*/ 475768 h 1702140"/>
              <a:gd name="connsiteX62" fmla="*/ 1982727 w 2021299"/>
              <a:gd name="connsiteY62" fmla="*/ 421980 h 1702140"/>
              <a:gd name="connsiteX63" fmla="*/ 2015000 w 2021299"/>
              <a:gd name="connsiteY63" fmla="*/ 400464 h 1702140"/>
              <a:gd name="connsiteX64" fmla="*/ 2004242 w 2021299"/>
              <a:gd name="connsiteY64" fmla="*/ 239100 h 1702140"/>
              <a:gd name="connsiteX65" fmla="*/ 1961211 w 2021299"/>
              <a:gd name="connsiteY65" fmla="*/ 206827 h 1702140"/>
              <a:gd name="connsiteX66" fmla="*/ 1939696 w 2021299"/>
              <a:gd name="connsiteY66" fmla="*/ 185311 h 1702140"/>
              <a:gd name="connsiteX67" fmla="*/ 1918181 w 2021299"/>
              <a:gd name="connsiteY67" fmla="*/ 153038 h 1702140"/>
              <a:gd name="connsiteX68" fmla="*/ 1875150 w 2021299"/>
              <a:gd name="connsiteY68" fmla="*/ 131523 h 1702140"/>
              <a:gd name="connsiteX69" fmla="*/ 1799847 w 2021299"/>
              <a:gd name="connsiteY69" fmla="*/ 77735 h 1702140"/>
              <a:gd name="connsiteX70" fmla="*/ 1767574 w 2021299"/>
              <a:gd name="connsiteY70" fmla="*/ 56220 h 1702140"/>
              <a:gd name="connsiteX71" fmla="*/ 1724543 w 2021299"/>
              <a:gd name="connsiteY71" fmla="*/ 45462 h 1702140"/>
              <a:gd name="connsiteX72" fmla="*/ 1692270 w 2021299"/>
              <a:gd name="connsiteY72" fmla="*/ 23947 h 1702140"/>
              <a:gd name="connsiteX73" fmla="*/ 1520148 w 2021299"/>
              <a:gd name="connsiteY73" fmla="*/ 23947 h 1702140"/>
              <a:gd name="connsiteX74" fmla="*/ 1423329 w 2021299"/>
              <a:gd name="connsiteY74" fmla="*/ 99250 h 1702140"/>
              <a:gd name="connsiteX75" fmla="*/ 1391056 w 2021299"/>
              <a:gd name="connsiteY75" fmla="*/ 142281 h 1702140"/>
              <a:gd name="connsiteX76" fmla="*/ 1304995 w 2021299"/>
              <a:gd name="connsiteY76" fmla="*/ 239100 h 1702140"/>
              <a:gd name="connsiteX77" fmla="*/ 1283480 w 2021299"/>
              <a:gd name="connsiteY77" fmla="*/ 282130 h 1702140"/>
              <a:gd name="connsiteX78" fmla="*/ 1261964 w 2021299"/>
              <a:gd name="connsiteY78" fmla="*/ 217584 h 1702140"/>
              <a:gd name="connsiteX79" fmla="*/ 1240449 w 2021299"/>
              <a:gd name="connsiteY79" fmla="*/ 131523 h 1702140"/>
              <a:gd name="connsiteX80" fmla="*/ 1175903 w 2021299"/>
              <a:gd name="connsiteY80" fmla="*/ 66977 h 1702140"/>
              <a:gd name="connsiteX81" fmla="*/ 1132873 w 2021299"/>
              <a:gd name="connsiteY81" fmla="*/ 2431 h 1702140"/>
              <a:gd name="connsiteX82" fmla="*/ 1089842 w 2021299"/>
              <a:gd name="connsiteY82" fmla="*/ 13189 h 1702140"/>
              <a:gd name="connsiteX83" fmla="*/ 993023 w 2021299"/>
              <a:gd name="connsiteY83" fmla="*/ 77735 h 1702140"/>
              <a:gd name="connsiteX84" fmla="*/ 960750 w 2021299"/>
              <a:gd name="connsiteY84" fmla="*/ 99250 h 1702140"/>
              <a:gd name="connsiteX85" fmla="*/ 906962 w 2021299"/>
              <a:gd name="connsiteY85" fmla="*/ 163796 h 1702140"/>
              <a:gd name="connsiteX86" fmla="*/ 885447 w 2021299"/>
              <a:gd name="connsiteY86" fmla="*/ 196069 h 1702140"/>
              <a:gd name="connsiteX87" fmla="*/ 820901 w 2021299"/>
              <a:gd name="connsiteY87" fmla="*/ 271373 h 1702140"/>
              <a:gd name="connsiteX88" fmla="*/ 756355 w 2021299"/>
              <a:gd name="connsiteY88" fmla="*/ 346676 h 170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021299" h="1702140">
                <a:moveTo>
                  <a:pt x="756355" y="346676"/>
                </a:moveTo>
                <a:lnTo>
                  <a:pt x="756355" y="346676"/>
                </a:lnTo>
                <a:cubicBezTo>
                  <a:pt x="684637" y="332332"/>
                  <a:pt x="614040" y="310267"/>
                  <a:pt x="541202" y="303645"/>
                </a:cubicBezTo>
                <a:cubicBezTo>
                  <a:pt x="462718" y="296510"/>
                  <a:pt x="422644" y="309080"/>
                  <a:pt x="358322" y="325161"/>
                </a:cubicBezTo>
                <a:cubicBezTo>
                  <a:pt x="330370" y="343795"/>
                  <a:pt x="309712" y="356705"/>
                  <a:pt x="283019" y="378949"/>
                </a:cubicBezTo>
                <a:cubicBezTo>
                  <a:pt x="275227" y="385442"/>
                  <a:pt x="270200" y="395246"/>
                  <a:pt x="261503" y="400464"/>
                </a:cubicBezTo>
                <a:cubicBezTo>
                  <a:pt x="251779" y="406298"/>
                  <a:pt x="239988" y="407636"/>
                  <a:pt x="229230" y="411222"/>
                </a:cubicBezTo>
                <a:cubicBezTo>
                  <a:pt x="225644" y="421980"/>
                  <a:pt x="218473" y="432155"/>
                  <a:pt x="218473" y="443495"/>
                </a:cubicBezTo>
                <a:cubicBezTo>
                  <a:pt x="218473" y="495016"/>
                  <a:pt x="209978" y="534651"/>
                  <a:pt x="250746" y="561829"/>
                </a:cubicBezTo>
                <a:cubicBezTo>
                  <a:pt x="264089" y="570724"/>
                  <a:pt x="279433" y="576172"/>
                  <a:pt x="293776" y="583344"/>
                </a:cubicBezTo>
                <a:cubicBezTo>
                  <a:pt x="222058" y="586930"/>
                  <a:pt x="149827" y="584814"/>
                  <a:pt x="78623" y="594102"/>
                </a:cubicBezTo>
                <a:cubicBezTo>
                  <a:pt x="56629" y="596971"/>
                  <a:pt x="32485" y="630677"/>
                  <a:pt x="24835" y="647890"/>
                </a:cubicBezTo>
                <a:cubicBezTo>
                  <a:pt x="15624" y="668614"/>
                  <a:pt x="3320" y="712436"/>
                  <a:pt x="3320" y="712436"/>
                </a:cubicBezTo>
                <a:cubicBezTo>
                  <a:pt x="20525" y="901699"/>
                  <a:pt x="0" y="776122"/>
                  <a:pt x="24835" y="863043"/>
                </a:cubicBezTo>
                <a:cubicBezTo>
                  <a:pt x="28897" y="877259"/>
                  <a:pt x="28258" y="893237"/>
                  <a:pt x="35593" y="906074"/>
                </a:cubicBezTo>
                <a:cubicBezTo>
                  <a:pt x="43141" y="919283"/>
                  <a:pt x="55857" y="929007"/>
                  <a:pt x="67866" y="938347"/>
                </a:cubicBezTo>
                <a:cubicBezTo>
                  <a:pt x="88277" y="954222"/>
                  <a:pt x="107880" y="973200"/>
                  <a:pt x="132411" y="981377"/>
                </a:cubicBezTo>
                <a:lnTo>
                  <a:pt x="196957" y="1002893"/>
                </a:lnTo>
                <a:cubicBezTo>
                  <a:pt x="204129" y="1013650"/>
                  <a:pt x="208743" y="1026651"/>
                  <a:pt x="218473" y="1035165"/>
                </a:cubicBezTo>
                <a:cubicBezTo>
                  <a:pt x="237933" y="1052193"/>
                  <a:pt x="283019" y="1078196"/>
                  <a:pt x="283019" y="1078196"/>
                </a:cubicBezTo>
                <a:cubicBezTo>
                  <a:pt x="290191" y="1088954"/>
                  <a:pt x="303106" y="1097619"/>
                  <a:pt x="304534" y="1110469"/>
                </a:cubicBezTo>
                <a:cubicBezTo>
                  <a:pt x="307689" y="1138866"/>
                  <a:pt x="292471" y="1178930"/>
                  <a:pt x="283019" y="1207288"/>
                </a:cubicBezTo>
                <a:cubicBezTo>
                  <a:pt x="286605" y="1257490"/>
                  <a:pt x="287895" y="1307909"/>
                  <a:pt x="293776" y="1357895"/>
                </a:cubicBezTo>
                <a:cubicBezTo>
                  <a:pt x="295101" y="1369157"/>
                  <a:pt x="298244" y="1380733"/>
                  <a:pt x="304534" y="1390168"/>
                </a:cubicBezTo>
                <a:cubicBezTo>
                  <a:pt x="312973" y="1402826"/>
                  <a:pt x="327964" y="1410061"/>
                  <a:pt x="336807" y="1422441"/>
                </a:cubicBezTo>
                <a:cubicBezTo>
                  <a:pt x="346128" y="1435490"/>
                  <a:pt x="346983" y="1454132"/>
                  <a:pt x="358322" y="1465471"/>
                </a:cubicBezTo>
                <a:cubicBezTo>
                  <a:pt x="376607" y="1483756"/>
                  <a:pt x="422868" y="1508502"/>
                  <a:pt x="422868" y="1508502"/>
                </a:cubicBezTo>
                <a:cubicBezTo>
                  <a:pt x="430040" y="1519260"/>
                  <a:pt x="433419" y="1533923"/>
                  <a:pt x="444383" y="1540775"/>
                </a:cubicBezTo>
                <a:cubicBezTo>
                  <a:pt x="463615" y="1552795"/>
                  <a:pt x="508929" y="1562290"/>
                  <a:pt x="508929" y="1562290"/>
                </a:cubicBezTo>
                <a:cubicBezTo>
                  <a:pt x="577061" y="1558704"/>
                  <a:pt x="646423" y="1564913"/>
                  <a:pt x="713324" y="1551533"/>
                </a:cubicBezTo>
                <a:cubicBezTo>
                  <a:pt x="743731" y="1545452"/>
                  <a:pt x="776285" y="1510087"/>
                  <a:pt x="799386" y="1486987"/>
                </a:cubicBezTo>
                <a:cubicBezTo>
                  <a:pt x="817315" y="1490573"/>
                  <a:pt x="837960" y="1487602"/>
                  <a:pt x="853174" y="1497744"/>
                </a:cubicBezTo>
                <a:cubicBezTo>
                  <a:pt x="862609" y="1504034"/>
                  <a:pt x="858424" y="1520104"/>
                  <a:pt x="863931" y="1530017"/>
                </a:cubicBezTo>
                <a:cubicBezTo>
                  <a:pt x="884611" y="1567241"/>
                  <a:pt x="906793" y="1599801"/>
                  <a:pt x="939235" y="1626836"/>
                </a:cubicBezTo>
                <a:cubicBezTo>
                  <a:pt x="949167" y="1635113"/>
                  <a:pt x="959944" y="1642569"/>
                  <a:pt x="971508" y="1648351"/>
                </a:cubicBezTo>
                <a:cubicBezTo>
                  <a:pt x="981650" y="1653422"/>
                  <a:pt x="993358" y="1654642"/>
                  <a:pt x="1003781" y="1659109"/>
                </a:cubicBezTo>
                <a:cubicBezTo>
                  <a:pt x="1018521" y="1665426"/>
                  <a:pt x="1031598" y="1675553"/>
                  <a:pt x="1046811" y="1680624"/>
                </a:cubicBezTo>
                <a:cubicBezTo>
                  <a:pt x="1074864" y="1689975"/>
                  <a:pt x="1132873" y="1702140"/>
                  <a:pt x="1132873" y="1702140"/>
                </a:cubicBezTo>
                <a:cubicBezTo>
                  <a:pt x="1233278" y="1698554"/>
                  <a:pt x="1334085" y="1701060"/>
                  <a:pt x="1434087" y="1691382"/>
                </a:cubicBezTo>
                <a:cubicBezTo>
                  <a:pt x="1446956" y="1690137"/>
                  <a:pt x="1455134" y="1676282"/>
                  <a:pt x="1466360" y="1669867"/>
                </a:cubicBezTo>
                <a:cubicBezTo>
                  <a:pt x="1503586" y="1648595"/>
                  <a:pt x="1505452" y="1649663"/>
                  <a:pt x="1541663" y="1637594"/>
                </a:cubicBezTo>
                <a:cubicBezTo>
                  <a:pt x="1548835" y="1630422"/>
                  <a:pt x="1555259" y="1622414"/>
                  <a:pt x="1563179" y="1616078"/>
                </a:cubicBezTo>
                <a:cubicBezTo>
                  <a:pt x="1573275" y="1608001"/>
                  <a:pt x="1586309" y="1603705"/>
                  <a:pt x="1595451" y="1594563"/>
                </a:cubicBezTo>
                <a:cubicBezTo>
                  <a:pt x="1604593" y="1585421"/>
                  <a:pt x="1609795" y="1573048"/>
                  <a:pt x="1616967" y="1562290"/>
                </a:cubicBezTo>
                <a:cubicBezTo>
                  <a:pt x="1620553" y="1544361"/>
                  <a:pt x="1627724" y="1526786"/>
                  <a:pt x="1627724" y="1508502"/>
                </a:cubicBezTo>
                <a:cubicBezTo>
                  <a:pt x="1627724" y="1472464"/>
                  <a:pt x="1610520" y="1436381"/>
                  <a:pt x="1616967" y="1400925"/>
                </a:cubicBezTo>
                <a:cubicBezTo>
                  <a:pt x="1618996" y="1389768"/>
                  <a:pt x="1638000" y="1391667"/>
                  <a:pt x="1649240" y="1390168"/>
                </a:cubicBezTo>
                <a:cubicBezTo>
                  <a:pt x="1692041" y="1384461"/>
                  <a:pt x="1735301" y="1382996"/>
                  <a:pt x="1778331" y="1379410"/>
                </a:cubicBezTo>
                <a:cubicBezTo>
                  <a:pt x="1789089" y="1375824"/>
                  <a:pt x="1799701" y="1371768"/>
                  <a:pt x="1810604" y="1368653"/>
                </a:cubicBezTo>
                <a:cubicBezTo>
                  <a:pt x="1824820" y="1364591"/>
                  <a:pt x="1840798" y="1365230"/>
                  <a:pt x="1853635" y="1357895"/>
                </a:cubicBezTo>
                <a:cubicBezTo>
                  <a:pt x="1866844" y="1350347"/>
                  <a:pt x="1875150" y="1336380"/>
                  <a:pt x="1885908" y="1325622"/>
                </a:cubicBezTo>
                <a:cubicBezTo>
                  <a:pt x="1908164" y="1281109"/>
                  <a:pt x="1915647" y="1271213"/>
                  <a:pt x="1928939" y="1218045"/>
                </a:cubicBezTo>
                <a:lnTo>
                  <a:pt x="1950454" y="1131984"/>
                </a:lnTo>
                <a:cubicBezTo>
                  <a:pt x="1946868" y="1049509"/>
                  <a:pt x="1946027" y="966868"/>
                  <a:pt x="1939696" y="884558"/>
                </a:cubicBezTo>
                <a:cubicBezTo>
                  <a:pt x="1938826" y="873252"/>
                  <a:pt x="1939940" y="855035"/>
                  <a:pt x="1928939" y="852285"/>
                </a:cubicBezTo>
                <a:cubicBezTo>
                  <a:pt x="1876641" y="839211"/>
                  <a:pt x="1821362" y="845114"/>
                  <a:pt x="1767574" y="841528"/>
                </a:cubicBezTo>
                <a:cubicBezTo>
                  <a:pt x="1771160" y="823599"/>
                  <a:pt x="1771540" y="804717"/>
                  <a:pt x="1778331" y="787740"/>
                </a:cubicBezTo>
                <a:cubicBezTo>
                  <a:pt x="1791860" y="753918"/>
                  <a:pt x="1814709" y="732147"/>
                  <a:pt x="1832120" y="701678"/>
                </a:cubicBezTo>
                <a:cubicBezTo>
                  <a:pt x="1879377" y="618980"/>
                  <a:pt x="1824197" y="697899"/>
                  <a:pt x="1885908" y="615617"/>
                </a:cubicBezTo>
                <a:cubicBezTo>
                  <a:pt x="1896690" y="583273"/>
                  <a:pt x="1895011" y="578876"/>
                  <a:pt x="1918181" y="551071"/>
                </a:cubicBezTo>
                <a:cubicBezTo>
                  <a:pt x="1927920" y="539384"/>
                  <a:pt x="1941611" y="531178"/>
                  <a:pt x="1950454" y="518798"/>
                </a:cubicBezTo>
                <a:cubicBezTo>
                  <a:pt x="1959775" y="505749"/>
                  <a:pt x="1964797" y="490111"/>
                  <a:pt x="1971969" y="475768"/>
                </a:cubicBezTo>
                <a:cubicBezTo>
                  <a:pt x="1975555" y="457839"/>
                  <a:pt x="1973655" y="437855"/>
                  <a:pt x="1982727" y="421980"/>
                </a:cubicBezTo>
                <a:cubicBezTo>
                  <a:pt x="1989142" y="410754"/>
                  <a:pt x="2013489" y="413305"/>
                  <a:pt x="2015000" y="400464"/>
                </a:cubicBezTo>
                <a:cubicBezTo>
                  <a:pt x="2021299" y="346926"/>
                  <a:pt x="2018670" y="291041"/>
                  <a:pt x="2004242" y="239100"/>
                </a:cubicBezTo>
                <a:cubicBezTo>
                  <a:pt x="1999443" y="221825"/>
                  <a:pt x="1974985" y="218305"/>
                  <a:pt x="1961211" y="206827"/>
                </a:cubicBezTo>
                <a:cubicBezTo>
                  <a:pt x="1953419" y="200334"/>
                  <a:pt x="1946032" y="193231"/>
                  <a:pt x="1939696" y="185311"/>
                </a:cubicBezTo>
                <a:cubicBezTo>
                  <a:pt x="1931619" y="175215"/>
                  <a:pt x="1928113" y="161315"/>
                  <a:pt x="1918181" y="153038"/>
                </a:cubicBezTo>
                <a:cubicBezTo>
                  <a:pt x="1905861" y="142772"/>
                  <a:pt x="1889494" y="138695"/>
                  <a:pt x="1875150" y="131523"/>
                </a:cubicBezTo>
                <a:cubicBezTo>
                  <a:pt x="1822583" y="78956"/>
                  <a:pt x="1865923" y="115493"/>
                  <a:pt x="1799847" y="77735"/>
                </a:cubicBezTo>
                <a:cubicBezTo>
                  <a:pt x="1788621" y="71320"/>
                  <a:pt x="1779458" y="61313"/>
                  <a:pt x="1767574" y="56220"/>
                </a:cubicBezTo>
                <a:cubicBezTo>
                  <a:pt x="1753984" y="50396"/>
                  <a:pt x="1738887" y="49048"/>
                  <a:pt x="1724543" y="45462"/>
                </a:cubicBezTo>
                <a:cubicBezTo>
                  <a:pt x="1713785" y="38290"/>
                  <a:pt x="1704654" y="27662"/>
                  <a:pt x="1692270" y="23947"/>
                </a:cubicBezTo>
                <a:cubicBezTo>
                  <a:pt x="1625891" y="4033"/>
                  <a:pt x="1589573" y="16233"/>
                  <a:pt x="1520148" y="23947"/>
                </a:cubicBezTo>
                <a:cubicBezTo>
                  <a:pt x="1471587" y="56321"/>
                  <a:pt x="1457034" y="59927"/>
                  <a:pt x="1423329" y="99250"/>
                </a:cubicBezTo>
                <a:cubicBezTo>
                  <a:pt x="1411661" y="112863"/>
                  <a:pt x="1403050" y="128954"/>
                  <a:pt x="1391056" y="142281"/>
                </a:cubicBezTo>
                <a:cubicBezTo>
                  <a:pt x="1339906" y="199115"/>
                  <a:pt x="1333811" y="188672"/>
                  <a:pt x="1304995" y="239100"/>
                </a:cubicBezTo>
                <a:cubicBezTo>
                  <a:pt x="1297039" y="253023"/>
                  <a:pt x="1290652" y="267787"/>
                  <a:pt x="1283480" y="282130"/>
                </a:cubicBezTo>
                <a:cubicBezTo>
                  <a:pt x="1276308" y="260615"/>
                  <a:pt x="1267931" y="239464"/>
                  <a:pt x="1261964" y="217584"/>
                </a:cubicBezTo>
                <a:cubicBezTo>
                  <a:pt x="1257344" y="200643"/>
                  <a:pt x="1251804" y="151394"/>
                  <a:pt x="1240449" y="131523"/>
                </a:cubicBezTo>
                <a:cubicBezTo>
                  <a:pt x="1215815" y="88415"/>
                  <a:pt x="1211991" y="91036"/>
                  <a:pt x="1175903" y="66977"/>
                </a:cubicBezTo>
                <a:cubicBezTo>
                  <a:pt x="1173465" y="62101"/>
                  <a:pt x="1150793" y="5418"/>
                  <a:pt x="1132873" y="2431"/>
                </a:cubicBezTo>
                <a:cubicBezTo>
                  <a:pt x="1118289" y="0"/>
                  <a:pt x="1104186" y="9603"/>
                  <a:pt x="1089842" y="13189"/>
                </a:cubicBezTo>
                <a:lnTo>
                  <a:pt x="993023" y="77735"/>
                </a:lnTo>
                <a:lnTo>
                  <a:pt x="960750" y="99250"/>
                </a:lnTo>
                <a:cubicBezTo>
                  <a:pt x="907332" y="179378"/>
                  <a:pt x="975987" y="80966"/>
                  <a:pt x="906962" y="163796"/>
                </a:cubicBezTo>
                <a:cubicBezTo>
                  <a:pt x="898685" y="173728"/>
                  <a:pt x="893861" y="186253"/>
                  <a:pt x="885447" y="196069"/>
                </a:cubicBezTo>
                <a:cubicBezTo>
                  <a:pt x="860838" y="224780"/>
                  <a:pt x="836100" y="237176"/>
                  <a:pt x="820901" y="271373"/>
                </a:cubicBezTo>
                <a:cubicBezTo>
                  <a:pt x="786543" y="348679"/>
                  <a:pt x="767113" y="334126"/>
                  <a:pt x="756355" y="346676"/>
                </a:cubicBezTo>
                <a:close/>
              </a:path>
            </a:pathLst>
          </a:custGeom>
          <a:ln>
            <a:headEnd/>
            <a:tailEnd/>
          </a:ln>
        </p:spPr>
        <p:style>
          <a:lnRef idx="0">
            <a:schemeClr val="accent5"/>
          </a:lnRef>
          <a:fillRef idx="3">
            <a:schemeClr val="accent5"/>
          </a:fillRef>
          <a:effectRef idx="3">
            <a:schemeClr val="accent5"/>
          </a:effectRef>
          <a:fontRef idx="minor">
            <a:schemeClr val="lt1"/>
          </a:fontRef>
        </p:style>
        <p:txBody>
          <a:bodyPr lIns="63500" tIns="0" rIns="64800" bIns="0" rtlCol="0" anchor="ctr"/>
          <a:lstStyle/>
          <a:p>
            <a:pPr algn="ctr">
              <a:spcBef>
                <a:spcPct val="0"/>
              </a:spcBef>
              <a:buClrTx/>
              <a:buSzPct val="90000"/>
            </a:pPr>
            <a:r>
              <a:rPr lang="nl-NL" sz="1600" b="1" dirty="0" smtClean="0">
                <a:solidFill>
                  <a:schemeClr val="bg1"/>
                </a:solidFill>
                <a:cs typeface="Arial" pitchFamily="34" charset="0"/>
              </a:rPr>
              <a:t>Internet</a:t>
            </a:r>
            <a:endParaRPr lang="nl-NL" sz="1600" b="1" dirty="0">
              <a:solidFill>
                <a:schemeClr val="bg1"/>
              </a:solidFill>
              <a:cs typeface="Arial" pitchFamily="34" charset="0"/>
            </a:endParaRPr>
          </a:p>
        </p:txBody>
      </p:sp>
      <p:pic>
        <p:nvPicPr>
          <p:cNvPr id="18" name="Picture 8" descr="C:\sources\Prive\Android\WarQuest\MarketPlace\WarQuest.png"/>
          <p:cNvPicPr>
            <a:picLocks noChangeAspect="1" noChangeArrowheads="1"/>
          </p:cNvPicPr>
          <p:nvPr/>
        </p:nvPicPr>
        <p:blipFill>
          <a:blip r:embed="rId7" cstate="print"/>
          <a:srcRect/>
          <a:stretch>
            <a:fillRect/>
          </a:stretch>
        </p:blipFill>
        <p:spPr bwMode="auto">
          <a:xfrm>
            <a:off x="4939105" y="4279303"/>
            <a:ext cx="1118197" cy="1118197"/>
          </a:xfrm>
          <a:prstGeom prst="rect">
            <a:avLst/>
          </a:prstGeom>
          <a:noFill/>
        </p:spPr>
      </p:pic>
      <p:sp>
        <p:nvSpPr>
          <p:cNvPr id="19" name="TextBox 23"/>
          <p:cNvSpPr txBox="1"/>
          <p:nvPr/>
        </p:nvSpPr>
        <p:spPr bwMode="auto">
          <a:xfrm>
            <a:off x="4927243" y="5406164"/>
            <a:ext cx="1144544" cy="830997"/>
          </a:xfrm>
          <a:prstGeom prst="rect">
            <a:avLst/>
          </a:prstGeom>
          <a:noFill/>
          <a:ln w="9525" algn="ctr">
            <a:noFill/>
            <a:miter lim="800000"/>
            <a:headEnd/>
            <a:tailEnd/>
          </a:ln>
          <a:effectLst/>
        </p:spPr>
        <p:txBody>
          <a:bodyPr wrap="square" lIns="0" tIns="0" rIns="0" bIns="0" rtlCol="0">
            <a:spAutoFit/>
          </a:bodyPr>
          <a:lstStyle/>
          <a:p>
            <a:pPr algn="ctr"/>
            <a:r>
              <a:rPr lang="nl-NL" dirty="0" smtClean="0">
                <a:solidFill>
                  <a:schemeClr val="bg1"/>
                </a:solidFill>
                <a:cs typeface="Arial" pitchFamily="34" charset="0"/>
              </a:rPr>
              <a:t>“</a:t>
            </a:r>
            <a:r>
              <a:rPr lang="nl-NL" dirty="0" err="1" smtClean="0">
                <a:solidFill>
                  <a:schemeClr val="bg1"/>
                </a:solidFill>
                <a:cs typeface="Arial" pitchFamily="34" charset="0"/>
              </a:rPr>
              <a:t>iOS</a:t>
            </a:r>
            <a:r>
              <a:rPr lang="nl-NL" dirty="0" smtClean="0">
                <a:solidFill>
                  <a:schemeClr val="bg1"/>
                </a:solidFill>
                <a:cs typeface="Arial" pitchFamily="34" charset="0"/>
              </a:rPr>
              <a:t> </a:t>
            </a:r>
          </a:p>
          <a:p>
            <a:pPr algn="ctr"/>
            <a:r>
              <a:rPr lang="nl-NL" dirty="0" err="1" smtClean="0">
                <a:solidFill>
                  <a:schemeClr val="bg1"/>
                </a:solidFill>
                <a:cs typeface="Arial" pitchFamily="34" charset="0"/>
              </a:rPr>
              <a:t>App</a:t>
            </a:r>
            <a:r>
              <a:rPr lang="nl-NL" dirty="0" smtClean="0">
                <a:solidFill>
                  <a:schemeClr val="bg1"/>
                </a:solidFill>
                <a:cs typeface="Arial" pitchFamily="34" charset="0"/>
              </a:rPr>
              <a:t>”</a:t>
            </a:r>
          </a:p>
          <a:p>
            <a:pPr algn="ctr"/>
            <a:endParaRPr lang="nl-NL" dirty="0" smtClean="0">
              <a:solidFill>
                <a:schemeClr val="bg1"/>
              </a:solidFill>
              <a:cs typeface="Arial" pitchFamily="34" charset="0"/>
            </a:endParaRPr>
          </a:p>
        </p:txBody>
      </p:sp>
      <p:pic>
        <p:nvPicPr>
          <p:cNvPr id="20" name="Picture 9"/>
          <p:cNvPicPr>
            <a:picLocks noChangeAspect="1" noChangeArrowheads="1"/>
          </p:cNvPicPr>
          <p:nvPr/>
        </p:nvPicPr>
        <p:blipFill>
          <a:blip r:embed="rId8" cstate="print"/>
          <a:srcRect/>
          <a:stretch>
            <a:fillRect/>
          </a:stretch>
        </p:blipFill>
        <p:spPr bwMode="auto">
          <a:xfrm>
            <a:off x="4935072" y="1744253"/>
            <a:ext cx="912886" cy="91288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1" name="Picture 8" descr="C:\sources\Prive\Android\WarQuest\MarketPlace\WarQuest.png"/>
          <p:cNvPicPr>
            <a:picLocks noChangeAspect="1" noChangeArrowheads="1"/>
          </p:cNvPicPr>
          <p:nvPr/>
        </p:nvPicPr>
        <p:blipFill>
          <a:blip r:embed="rId7" cstate="print"/>
          <a:srcRect/>
          <a:stretch>
            <a:fillRect/>
          </a:stretch>
        </p:blipFill>
        <p:spPr bwMode="auto">
          <a:xfrm>
            <a:off x="3517899" y="4445597"/>
            <a:ext cx="1190869" cy="1190869"/>
          </a:xfrm>
          <a:prstGeom prst="rect">
            <a:avLst/>
          </a:prstGeom>
          <a:noFill/>
        </p:spPr>
      </p:pic>
      <p:sp>
        <p:nvSpPr>
          <p:cNvPr id="22" name="TextBox 20"/>
          <p:cNvSpPr txBox="1"/>
          <p:nvPr/>
        </p:nvSpPr>
        <p:spPr bwMode="auto">
          <a:xfrm>
            <a:off x="3517542" y="5750004"/>
            <a:ext cx="1206857" cy="830997"/>
          </a:xfrm>
          <a:prstGeom prst="rect">
            <a:avLst/>
          </a:prstGeom>
          <a:noFill/>
          <a:ln w="9525" algn="ctr">
            <a:noFill/>
            <a:miter lim="800000"/>
            <a:headEnd/>
            <a:tailEnd/>
          </a:ln>
          <a:effectLst/>
        </p:spPr>
        <p:txBody>
          <a:bodyPr wrap="square" lIns="0" tIns="0" rIns="0" bIns="0" rtlCol="0">
            <a:spAutoFit/>
          </a:bodyPr>
          <a:lstStyle/>
          <a:p>
            <a:pPr algn="ctr"/>
            <a:r>
              <a:rPr lang="nl-NL" dirty="0" smtClean="0">
                <a:solidFill>
                  <a:schemeClr val="bg1"/>
                </a:solidFill>
                <a:cs typeface="Arial" pitchFamily="34" charset="0"/>
              </a:rPr>
              <a:t>Symbian </a:t>
            </a:r>
            <a:r>
              <a:rPr lang="nl-NL" dirty="0" err="1" smtClean="0">
                <a:solidFill>
                  <a:schemeClr val="bg1"/>
                </a:solidFill>
                <a:cs typeface="Arial" pitchFamily="34" charset="0"/>
              </a:rPr>
              <a:t>App</a:t>
            </a:r>
            <a:endParaRPr lang="nl-NL" dirty="0" smtClean="0">
              <a:solidFill>
                <a:schemeClr val="bg1"/>
              </a:solidFill>
              <a:cs typeface="Arial" pitchFamily="34" charset="0"/>
            </a:endParaRPr>
          </a:p>
          <a:p>
            <a:pPr algn="ctr"/>
            <a:endParaRPr lang="nl-NL" dirty="0" smtClean="0">
              <a:solidFill>
                <a:schemeClr val="bg1"/>
              </a:solidFill>
              <a:cs typeface="Arial" pitchFamily="34" charset="0"/>
            </a:endParaRPr>
          </a:p>
        </p:txBody>
      </p:sp>
      <p:cxnSp>
        <p:nvCxnSpPr>
          <p:cNvPr id="23" name="Straight Connector 25"/>
          <p:cNvCxnSpPr>
            <a:endCxn id="17" idx="29"/>
          </p:cNvCxnSpPr>
          <p:nvPr/>
        </p:nvCxnSpPr>
        <p:spPr bwMode="gray">
          <a:xfrm flipV="1">
            <a:off x="2743200" y="4115287"/>
            <a:ext cx="263132" cy="355113"/>
          </a:xfrm>
          <a:prstGeom prst="line">
            <a:avLst/>
          </a:prstGeom>
          <a:noFill/>
          <a:ln w="12700">
            <a:solidFill>
              <a:schemeClr val="accent1"/>
            </a:solidFill>
            <a:round/>
            <a:headEnd/>
            <a:tailEnd/>
          </a:ln>
          <a:effectLst/>
        </p:spPr>
      </p:cxnSp>
      <p:cxnSp>
        <p:nvCxnSpPr>
          <p:cNvPr id="24" name="Straight Connector 27"/>
          <p:cNvCxnSpPr>
            <a:endCxn id="17" idx="22"/>
          </p:cNvCxnSpPr>
          <p:nvPr/>
        </p:nvCxnSpPr>
        <p:spPr bwMode="gray">
          <a:xfrm flipV="1">
            <a:off x="1612900" y="3937836"/>
            <a:ext cx="524836" cy="303964"/>
          </a:xfrm>
          <a:prstGeom prst="line">
            <a:avLst/>
          </a:prstGeom>
          <a:noFill/>
          <a:ln w="12700">
            <a:solidFill>
              <a:schemeClr val="accent1"/>
            </a:solidFill>
            <a:round/>
            <a:headEnd/>
            <a:tailEnd/>
          </a:ln>
          <a:effectLst/>
        </p:spPr>
      </p:cxnSp>
      <p:cxnSp>
        <p:nvCxnSpPr>
          <p:cNvPr id="25" name="Straight Connector 29"/>
          <p:cNvCxnSpPr>
            <a:stCxn id="8" idx="2"/>
            <a:endCxn id="17" idx="3"/>
          </p:cNvCxnSpPr>
          <p:nvPr/>
        </p:nvCxnSpPr>
        <p:spPr bwMode="gray">
          <a:xfrm>
            <a:off x="1570614" y="2775473"/>
            <a:ext cx="700752" cy="215955"/>
          </a:xfrm>
          <a:prstGeom prst="line">
            <a:avLst/>
          </a:prstGeom>
          <a:noFill/>
          <a:ln w="12700">
            <a:solidFill>
              <a:schemeClr val="accent1"/>
            </a:solidFill>
            <a:round/>
            <a:headEnd/>
            <a:tailEnd/>
          </a:ln>
          <a:effectLst/>
        </p:spPr>
      </p:cxnSp>
      <p:cxnSp>
        <p:nvCxnSpPr>
          <p:cNvPr id="26" name="Straight Connector 31"/>
          <p:cNvCxnSpPr>
            <a:stCxn id="9" idx="2"/>
            <a:endCxn id="17" idx="0"/>
          </p:cNvCxnSpPr>
          <p:nvPr/>
        </p:nvCxnSpPr>
        <p:spPr bwMode="gray">
          <a:xfrm>
            <a:off x="2339752" y="2217054"/>
            <a:ext cx="755668" cy="794090"/>
          </a:xfrm>
          <a:prstGeom prst="line">
            <a:avLst/>
          </a:prstGeom>
          <a:noFill/>
          <a:ln w="12700">
            <a:solidFill>
              <a:schemeClr val="accent1"/>
            </a:solidFill>
            <a:round/>
            <a:headEnd/>
            <a:tailEnd/>
          </a:ln>
          <a:effectLst/>
        </p:spPr>
      </p:cxnSp>
      <p:cxnSp>
        <p:nvCxnSpPr>
          <p:cNvPr id="27" name="Straight Connector 33"/>
          <p:cNvCxnSpPr>
            <a:endCxn id="17" idx="80"/>
          </p:cNvCxnSpPr>
          <p:nvPr/>
        </p:nvCxnSpPr>
        <p:spPr bwMode="gray">
          <a:xfrm flipH="1">
            <a:off x="3964017" y="2565400"/>
            <a:ext cx="61883" cy="189425"/>
          </a:xfrm>
          <a:prstGeom prst="line">
            <a:avLst/>
          </a:prstGeom>
          <a:noFill/>
          <a:ln w="12700">
            <a:solidFill>
              <a:schemeClr val="accent1"/>
            </a:solidFill>
            <a:round/>
            <a:headEnd/>
            <a:tailEnd/>
          </a:ln>
          <a:effectLst/>
        </p:spPr>
      </p:cxnSp>
      <p:cxnSp>
        <p:nvCxnSpPr>
          <p:cNvPr id="28" name="Straight Connector 35"/>
          <p:cNvCxnSpPr>
            <a:endCxn id="17" idx="73"/>
          </p:cNvCxnSpPr>
          <p:nvPr/>
        </p:nvCxnSpPr>
        <p:spPr bwMode="gray">
          <a:xfrm flipH="1">
            <a:off x="4676712" y="2387600"/>
            <a:ext cx="339788" cy="327792"/>
          </a:xfrm>
          <a:prstGeom prst="line">
            <a:avLst/>
          </a:prstGeom>
          <a:noFill/>
          <a:ln w="12700">
            <a:solidFill>
              <a:schemeClr val="accent1"/>
            </a:solidFill>
            <a:round/>
            <a:headEnd/>
            <a:tailEnd/>
          </a:ln>
          <a:effectLst/>
        </p:spPr>
      </p:cxnSp>
      <p:cxnSp>
        <p:nvCxnSpPr>
          <p:cNvPr id="29" name="Straight Connector 39"/>
          <p:cNvCxnSpPr/>
          <p:nvPr/>
        </p:nvCxnSpPr>
        <p:spPr bwMode="gray">
          <a:xfrm flipH="1" flipV="1">
            <a:off x="3759201" y="4254501"/>
            <a:ext cx="139699" cy="241299"/>
          </a:xfrm>
          <a:prstGeom prst="line">
            <a:avLst/>
          </a:prstGeom>
          <a:noFill/>
          <a:ln w="12700">
            <a:solidFill>
              <a:schemeClr val="accent1"/>
            </a:solidFill>
            <a:round/>
            <a:headEnd/>
            <a:tailEnd/>
          </a:ln>
          <a:effectLst/>
        </p:spPr>
      </p:cxnSp>
      <p:cxnSp>
        <p:nvCxnSpPr>
          <p:cNvPr id="30" name="Straight Connector 41"/>
          <p:cNvCxnSpPr>
            <a:endCxn id="17" idx="42"/>
          </p:cNvCxnSpPr>
          <p:nvPr/>
        </p:nvCxnSpPr>
        <p:spPr bwMode="gray">
          <a:xfrm flipH="1" flipV="1">
            <a:off x="4832613" y="4154720"/>
            <a:ext cx="310887" cy="252180"/>
          </a:xfrm>
          <a:prstGeom prst="line">
            <a:avLst/>
          </a:prstGeom>
          <a:noFill/>
          <a:ln w="12700">
            <a:solidFill>
              <a:schemeClr val="accent1"/>
            </a:solidFill>
            <a:round/>
            <a:headEnd/>
            <a:tailEnd/>
          </a:ln>
          <a:effectLst/>
        </p:spPr>
      </p:cxnSp>
      <p:cxnSp>
        <p:nvCxnSpPr>
          <p:cNvPr id="31" name="Straight Connector 45"/>
          <p:cNvCxnSpPr/>
          <p:nvPr/>
        </p:nvCxnSpPr>
        <p:spPr bwMode="gray">
          <a:xfrm flipH="1">
            <a:off x="5334000" y="3327400"/>
            <a:ext cx="1079500" cy="0"/>
          </a:xfrm>
          <a:prstGeom prst="line">
            <a:avLst/>
          </a:prstGeom>
          <a:noFill/>
          <a:ln w="12700">
            <a:solidFill>
              <a:schemeClr val="accent1"/>
            </a:solidFill>
            <a:round/>
            <a:headEnd/>
            <a:tailEnd/>
          </a:ln>
          <a:effectLst/>
        </p:spPr>
      </p:cxnSp>
      <p:cxnSp>
        <p:nvCxnSpPr>
          <p:cNvPr id="32" name="Straight Connector 47"/>
          <p:cNvCxnSpPr>
            <a:endCxn id="17" idx="12"/>
          </p:cNvCxnSpPr>
          <p:nvPr/>
        </p:nvCxnSpPr>
        <p:spPr bwMode="gray">
          <a:xfrm>
            <a:off x="1219200" y="3302000"/>
            <a:ext cx="317200" cy="44330"/>
          </a:xfrm>
          <a:prstGeom prst="line">
            <a:avLst/>
          </a:prstGeom>
          <a:noFill/>
          <a:ln w="12700">
            <a:solidFill>
              <a:schemeClr val="accent1"/>
            </a:solidFill>
            <a:round/>
            <a:headEnd/>
            <a:tailEnd/>
          </a:ln>
          <a:effectLst/>
        </p:spPr>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8"/>
          <p:cNvSpPr/>
          <p:nvPr/>
        </p:nvSpPr>
        <p:spPr bwMode="gray">
          <a:xfrm>
            <a:off x="720763" y="1484555"/>
            <a:ext cx="7713233" cy="3614569"/>
          </a:xfrm>
          <a:prstGeom prst="rect">
            <a:avLst/>
          </a:prstGeom>
          <a:ln>
            <a:headEnd/>
            <a:tailEnd/>
          </a:ln>
        </p:spPr>
        <p:style>
          <a:lnRef idx="1">
            <a:schemeClr val="dk1"/>
          </a:lnRef>
          <a:fillRef idx="3">
            <a:schemeClr val="dk1"/>
          </a:fillRef>
          <a:effectRef idx="2">
            <a:schemeClr val="dk1"/>
          </a:effectRef>
          <a:fontRef idx="minor">
            <a:schemeClr val="lt1"/>
          </a:fontRef>
        </p:style>
        <p:txBody>
          <a:bodyPr lIns="63500" tIns="0" rIns="64800" bIns="0" rtlCol="0" anchor="ctr"/>
          <a:lstStyle/>
          <a:p>
            <a:pPr algn="ctr">
              <a:spcBef>
                <a:spcPct val="0"/>
              </a:spcBef>
              <a:buClrTx/>
              <a:buSzPct val="90000"/>
            </a:pPr>
            <a:endParaRPr lang="nl-NL" sz="1600" b="1" dirty="0">
              <a:solidFill>
                <a:schemeClr val="bg1"/>
              </a:solidFill>
              <a:cs typeface="Arial" pitchFamily="34" charset="0"/>
            </a:endParaRPr>
          </a:p>
        </p:txBody>
      </p:sp>
      <p:sp>
        <p:nvSpPr>
          <p:cNvPr id="5" name="Title 7"/>
          <p:cNvSpPr>
            <a:spLocks noGrp="1"/>
          </p:cNvSpPr>
          <p:nvPr>
            <p:ph type="title"/>
          </p:nvPr>
        </p:nvSpPr>
        <p:spPr>
          <a:xfrm>
            <a:off x="435771" y="266245"/>
            <a:ext cx="8281192" cy="785818"/>
          </a:xfrm>
        </p:spPr>
        <p:txBody>
          <a:bodyPr>
            <a:normAutofit/>
          </a:bodyPr>
          <a:lstStyle/>
          <a:p>
            <a:r>
              <a:rPr lang="en-US" noProof="0" dirty="0" smtClean="0"/>
              <a:t>WarQuest Server Site – Architecture</a:t>
            </a:r>
            <a:endParaRPr lang="en-US" noProof="0" dirty="0"/>
          </a:p>
        </p:txBody>
      </p:sp>
      <p:sp>
        <p:nvSpPr>
          <p:cNvPr id="6" name="Rectangle 9"/>
          <p:cNvSpPr/>
          <p:nvPr/>
        </p:nvSpPr>
        <p:spPr bwMode="gray">
          <a:xfrm>
            <a:off x="3905026" y="1721223"/>
            <a:ext cx="1172584" cy="914400"/>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rtlCol="0" anchor="ctr"/>
          <a:lstStyle/>
          <a:p>
            <a:pPr algn="ctr">
              <a:spcBef>
                <a:spcPct val="0"/>
              </a:spcBef>
              <a:buClrTx/>
              <a:buSzPct val="90000"/>
            </a:pPr>
            <a:r>
              <a:rPr lang="nl-NL" sz="1600" b="1" dirty="0" smtClean="0">
                <a:solidFill>
                  <a:schemeClr val="bg1"/>
                </a:solidFill>
                <a:cs typeface="Arial" pitchFamily="34" charset="0"/>
              </a:rPr>
              <a:t>Web UI</a:t>
            </a:r>
          </a:p>
          <a:p>
            <a:pPr algn="ctr">
              <a:spcBef>
                <a:spcPct val="0"/>
              </a:spcBef>
              <a:buClrTx/>
              <a:buSzPct val="90000"/>
            </a:pPr>
            <a:r>
              <a:rPr lang="nl-NL" sz="1600" b="1" dirty="0" smtClean="0">
                <a:solidFill>
                  <a:schemeClr val="bg1"/>
                </a:solidFill>
                <a:cs typeface="Arial" pitchFamily="34" charset="0"/>
              </a:rPr>
              <a:t>(PHP)</a:t>
            </a:r>
            <a:endParaRPr lang="nl-NL" sz="1600" b="1" dirty="0">
              <a:solidFill>
                <a:schemeClr val="bg1"/>
              </a:solidFill>
              <a:cs typeface="Arial" pitchFamily="34" charset="0"/>
            </a:endParaRPr>
          </a:p>
        </p:txBody>
      </p:sp>
      <p:sp>
        <p:nvSpPr>
          <p:cNvPr id="7" name="Rectangle 10"/>
          <p:cNvSpPr/>
          <p:nvPr/>
        </p:nvSpPr>
        <p:spPr bwMode="gray">
          <a:xfrm>
            <a:off x="2732444" y="2809539"/>
            <a:ext cx="2360256" cy="914400"/>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rtlCol="0" anchor="ctr"/>
          <a:lstStyle/>
          <a:p>
            <a:pPr algn="ctr">
              <a:spcBef>
                <a:spcPct val="0"/>
              </a:spcBef>
              <a:buClrTx/>
              <a:buSzPct val="90000"/>
            </a:pPr>
            <a:r>
              <a:rPr lang="nl-NL" sz="1600" b="1" dirty="0" smtClean="0">
                <a:solidFill>
                  <a:schemeClr val="bg1"/>
                </a:solidFill>
                <a:cs typeface="Arial" pitchFamily="34" charset="0"/>
              </a:rPr>
              <a:t>Business Logic</a:t>
            </a:r>
          </a:p>
          <a:p>
            <a:pPr algn="ctr">
              <a:spcBef>
                <a:spcPct val="0"/>
              </a:spcBef>
              <a:buClrTx/>
              <a:buSzPct val="90000"/>
            </a:pPr>
            <a:r>
              <a:rPr lang="nl-NL" sz="1600" b="1" dirty="0" smtClean="0">
                <a:solidFill>
                  <a:schemeClr val="bg1"/>
                </a:solidFill>
                <a:cs typeface="Arial" pitchFamily="34" charset="0"/>
              </a:rPr>
              <a:t>Data Access</a:t>
            </a:r>
            <a:endParaRPr lang="nl-NL" sz="1600" b="1" dirty="0">
              <a:solidFill>
                <a:schemeClr val="bg1"/>
              </a:solidFill>
              <a:cs typeface="Arial" pitchFamily="34" charset="0"/>
            </a:endParaRPr>
          </a:p>
        </p:txBody>
      </p:sp>
      <p:sp>
        <p:nvSpPr>
          <p:cNvPr id="8" name="Rectangle 11"/>
          <p:cNvSpPr/>
          <p:nvPr/>
        </p:nvSpPr>
        <p:spPr bwMode="gray">
          <a:xfrm>
            <a:off x="2743201" y="3919369"/>
            <a:ext cx="3689872" cy="914400"/>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rtlCol="0" anchor="ctr"/>
          <a:lstStyle/>
          <a:p>
            <a:pPr algn="ctr">
              <a:spcBef>
                <a:spcPct val="0"/>
              </a:spcBef>
              <a:buClrTx/>
              <a:buSzPct val="90000"/>
            </a:pPr>
            <a:r>
              <a:rPr lang="nl-NL" sz="1600" b="1" dirty="0" smtClean="0">
                <a:solidFill>
                  <a:schemeClr val="bg1"/>
                </a:solidFill>
                <a:cs typeface="Arial" pitchFamily="34" charset="0"/>
              </a:rPr>
              <a:t>Database </a:t>
            </a:r>
            <a:endParaRPr lang="nl-NL" sz="1600" b="1" dirty="0">
              <a:solidFill>
                <a:schemeClr val="bg1"/>
              </a:solidFill>
              <a:cs typeface="Arial" pitchFamily="34" charset="0"/>
            </a:endParaRPr>
          </a:p>
        </p:txBody>
      </p:sp>
      <p:sp>
        <p:nvSpPr>
          <p:cNvPr id="9" name="Rectangle 12"/>
          <p:cNvSpPr/>
          <p:nvPr/>
        </p:nvSpPr>
        <p:spPr bwMode="gray">
          <a:xfrm>
            <a:off x="6669740" y="1705088"/>
            <a:ext cx="1575996" cy="2027815"/>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rtlCol="0" anchor="ctr"/>
          <a:lstStyle/>
          <a:p>
            <a:pPr algn="ctr">
              <a:spcBef>
                <a:spcPct val="0"/>
              </a:spcBef>
              <a:buClrTx/>
              <a:buSzPct val="90000"/>
            </a:pPr>
            <a:endParaRPr lang="nl-NL" sz="1600" b="1" dirty="0" smtClean="0">
              <a:solidFill>
                <a:schemeClr val="bg1"/>
              </a:solidFill>
              <a:cs typeface="Arial" pitchFamily="34" charset="0"/>
            </a:endParaRPr>
          </a:p>
          <a:p>
            <a:pPr algn="ctr">
              <a:spcBef>
                <a:spcPct val="0"/>
              </a:spcBef>
              <a:buClrTx/>
              <a:buSzPct val="90000"/>
            </a:pPr>
            <a:r>
              <a:rPr lang="nl-NL" sz="1600" b="1" dirty="0" err="1" smtClean="0">
                <a:solidFill>
                  <a:schemeClr val="bg1"/>
                </a:solidFill>
                <a:cs typeface="Arial" pitchFamily="34" charset="0"/>
              </a:rPr>
              <a:t>Language</a:t>
            </a:r>
            <a:endParaRPr lang="nl-NL" sz="1600" b="1" dirty="0" smtClean="0">
              <a:solidFill>
                <a:schemeClr val="bg1"/>
              </a:solidFill>
              <a:cs typeface="Arial" pitchFamily="34" charset="0"/>
            </a:endParaRPr>
          </a:p>
          <a:p>
            <a:pPr algn="ctr">
              <a:spcBef>
                <a:spcPct val="0"/>
              </a:spcBef>
              <a:buClrTx/>
              <a:buSzPct val="90000"/>
            </a:pPr>
            <a:r>
              <a:rPr lang="nl-NL" sz="1600" b="1" dirty="0" smtClean="0">
                <a:solidFill>
                  <a:schemeClr val="bg1"/>
                </a:solidFill>
                <a:cs typeface="Arial" pitchFamily="34" charset="0"/>
              </a:rPr>
              <a:t>Resources</a:t>
            </a:r>
          </a:p>
          <a:p>
            <a:pPr algn="ctr">
              <a:spcBef>
                <a:spcPct val="0"/>
              </a:spcBef>
              <a:buClrTx/>
              <a:buSzPct val="90000"/>
            </a:pPr>
            <a:endParaRPr lang="nl-NL" sz="1600" b="1" dirty="0">
              <a:solidFill>
                <a:schemeClr val="bg1"/>
              </a:solidFill>
              <a:cs typeface="Arial" pitchFamily="34" charset="0"/>
            </a:endParaRPr>
          </a:p>
        </p:txBody>
      </p:sp>
      <p:sp>
        <p:nvSpPr>
          <p:cNvPr id="10" name="Rectangle 13"/>
          <p:cNvSpPr/>
          <p:nvPr/>
        </p:nvSpPr>
        <p:spPr bwMode="gray">
          <a:xfrm>
            <a:off x="899592" y="1700808"/>
            <a:ext cx="1633370" cy="2022437"/>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rtlCol="0" anchor="ctr"/>
          <a:lstStyle/>
          <a:p>
            <a:pPr algn="ctr">
              <a:spcBef>
                <a:spcPct val="0"/>
              </a:spcBef>
              <a:buClrTx/>
              <a:buSzPct val="90000"/>
            </a:pPr>
            <a:r>
              <a:rPr lang="nl-NL" sz="1600" b="1" dirty="0" smtClean="0">
                <a:solidFill>
                  <a:schemeClr val="bg1"/>
                </a:solidFill>
                <a:cs typeface="Arial" pitchFamily="34" charset="0"/>
              </a:rPr>
              <a:t>Image</a:t>
            </a:r>
          </a:p>
          <a:p>
            <a:pPr algn="ctr">
              <a:spcBef>
                <a:spcPct val="0"/>
              </a:spcBef>
              <a:buClrTx/>
              <a:buSzPct val="90000"/>
            </a:pPr>
            <a:r>
              <a:rPr lang="nl-NL" sz="1600" b="1" dirty="0" smtClean="0">
                <a:solidFill>
                  <a:schemeClr val="bg1"/>
                </a:solidFill>
                <a:cs typeface="Arial" pitchFamily="34" charset="0"/>
              </a:rPr>
              <a:t>Resources</a:t>
            </a:r>
          </a:p>
        </p:txBody>
      </p:sp>
      <p:sp>
        <p:nvSpPr>
          <p:cNvPr id="11" name="Rectangle 14"/>
          <p:cNvSpPr/>
          <p:nvPr/>
        </p:nvSpPr>
        <p:spPr bwMode="gray">
          <a:xfrm>
            <a:off x="5282005" y="1712259"/>
            <a:ext cx="1174377" cy="914400"/>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rtlCol="0" anchor="ctr"/>
          <a:lstStyle/>
          <a:p>
            <a:pPr algn="ctr">
              <a:spcBef>
                <a:spcPct val="0"/>
              </a:spcBef>
              <a:buClrTx/>
              <a:buSzPct val="90000"/>
            </a:pPr>
            <a:r>
              <a:rPr lang="nl-NL" sz="1600" b="1" dirty="0" smtClean="0">
                <a:solidFill>
                  <a:schemeClr val="bg1"/>
                </a:solidFill>
                <a:cs typeface="Arial" pitchFamily="34" charset="0"/>
              </a:rPr>
              <a:t>Java</a:t>
            </a:r>
          </a:p>
          <a:p>
            <a:pPr algn="ctr">
              <a:spcBef>
                <a:spcPct val="0"/>
              </a:spcBef>
              <a:buClrTx/>
              <a:buSzPct val="90000"/>
            </a:pPr>
            <a:r>
              <a:rPr lang="nl-NL" sz="1600" b="1" dirty="0" smtClean="0">
                <a:solidFill>
                  <a:schemeClr val="bg1"/>
                </a:solidFill>
                <a:cs typeface="Arial" pitchFamily="34" charset="0"/>
              </a:rPr>
              <a:t>Scripts</a:t>
            </a:r>
            <a:endParaRPr lang="nl-NL" sz="1600" b="1" dirty="0">
              <a:solidFill>
                <a:schemeClr val="bg1"/>
              </a:solidFill>
              <a:cs typeface="Arial" pitchFamily="34" charset="0"/>
            </a:endParaRPr>
          </a:p>
        </p:txBody>
      </p:sp>
      <p:sp>
        <p:nvSpPr>
          <p:cNvPr id="12" name="Rectangle 15"/>
          <p:cNvSpPr/>
          <p:nvPr/>
        </p:nvSpPr>
        <p:spPr bwMode="gray">
          <a:xfrm>
            <a:off x="2732442" y="1712258"/>
            <a:ext cx="989703" cy="914400"/>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rtlCol="0" anchor="ctr"/>
          <a:lstStyle/>
          <a:p>
            <a:pPr algn="ctr">
              <a:spcBef>
                <a:spcPct val="0"/>
              </a:spcBef>
              <a:buClrTx/>
              <a:buSzPct val="90000"/>
            </a:pPr>
            <a:r>
              <a:rPr lang="nl-NL" sz="1600" b="1" dirty="0" smtClean="0">
                <a:solidFill>
                  <a:schemeClr val="bg1"/>
                </a:solidFill>
                <a:cs typeface="Arial" pitchFamily="34" charset="0"/>
              </a:rPr>
              <a:t>CSS</a:t>
            </a:r>
            <a:endParaRPr lang="nl-NL" sz="1600" b="1" dirty="0">
              <a:solidFill>
                <a:schemeClr val="bg1"/>
              </a:solidFill>
              <a:cs typeface="Arial" pitchFamily="34" charset="0"/>
            </a:endParaRPr>
          </a:p>
        </p:txBody>
      </p:sp>
      <p:sp>
        <p:nvSpPr>
          <p:cNvPr id="13" name="Rectangle 16"/>
          <p:cNvSpPr/>
          <p:nvPr/>
        </p:nvSpPr>
        <p:spPr bwMode="gray">
          <a:xfrm>
            <a:off x="907228" y="3937298"/>
            <a:ext cx="1633370" cy="89467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rtlCol="0" anchor="ctr"/>
          <a:lstStyle/>
          <a:p>
            <a:pPr algn="ctr">
              <a:spcBef>
                <a:spcPct val="0"/>
              </a:spcBef>
              <a:buClrTx/>
              <a:buSzPct val="90000"/>
            </a:pPr>
            <a:r>
              <a:rPr lang="nl-NL" sz="1600" b="1" dirty="0" err="1" smtClean="0">
                <a:solidFill>
                  <a:schemeClr val="bg1"/>
                </a:solidFill>
                <a:cs typeface="Arial" pitchFamily="34" charset="0"/>
              </a:rPr>
              <a:t>Cron</a:t>
            </a:r>
            <a:r>
              <a:rPr lang="nl-NL" sz="1600" b="1" dirty="0" smtClean="0">
                <a:solidFill>
                  <a:schemeClr val="bg1"/>
                </a:solidFill>
                <a:cs typeface="Arial" pitchFamily="34" charset="0"/>
              </a:rPr>
              <a:t> jobs</a:t>
            </a:r>
          </a:p>
        </p:txBody>
      </p:sp>
      <p:sp>
        <p:nvSpPr>
          <p:cNvPr id="14" name="Rectangle 17"/>
          <p:cNvSpPr/>
          <p:nvPr/>
        </p:nvSpPr>
        <p:spPr bwMode="gray">
          <a:xfrm>
            <a:off x="6642847" y="3917576"/>
            <a:ext cx="1633370" cy="89467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rtlCol="0" anchor="ctr"/>
          <a:lstStyle/>
          <a:p>
            <a:pPr algn="ctr">
              <a:spcBef>
                <a:spcPct val="0"/>
              </a:spcBef>
              <a:buClrTx/>
              <a:buSzPct val="90000"/>
            </a:pPr>
            <a:r>
              <a:rPr lang="nl-NL" sz="1600" b="1" dirty="0" smtClean="0">
                <a:solidFill>
                  <a:schemeClr val="bg1"/>
                </a:solidFill>
                <a:cs typeface="Arial" pitchFamily="34" charset="0"/>
              </a:rPr>
              <a:t>Audit</a:t>
            </a:r>
          </a:p>
          <a:p>
            <a:pPr algn="ctr">
              <a:spcBef>
                <a:spcPct val="0"/>
              </a:spcBef>
              <a:buClrTx/>
              <a:buSzPct val="90000"/>
            </a:pPr>
            <a:r>
              <a:rPr lang="nl-NL" sz="1600" b="1" dirty="0" err="1" smtClean="0">
                <a:solidFill>
                  <a:schemeClr val="bg1"/>
                </a:solidFill>
                <a:cs typeface="Arial" pitchFamily="34" charset="0"/>
              </a:rPr>
              <a:t>trail</a:t>
            </a:r>
            <a:endParaRPr lang="nl-NL" sz="1600" b="1" dirty="0" smtClean="0">
              <a:solidFill>
                <a:schemeClr val="bg1"/>
              </a:solidFill>
              <a:cs typeface="Arial" pitchFamily="34" charset="0"/>
            </a:endParaRPr>
          </a:p>
        </p:txBody>
      </p:sp>
      <p:sp>
        <p:nvSpPr>
          <p:cNvPr id="15" name="TextBox 19"/>
          <p:cNvSpPr txBox="1"/>
          <p:nvPr/>
        </p:nvSpPr>
        <p:spPr bwMode="auto">
          <a:xfrm>
            <a:off x="1741137" y="5357309"/>
            <a:ext cx="5853461" cy="830997"/>
          </a:xfrm>
          <a:prstGeom prst="rect">
            <a:avLst/>
          </a:prstGeom>
          <a:noFill/>
          <a:ln w="9525" algn="ctr">
            <a:noFill/>
            <a:miter lim="800000"/>
            <a:headEnd/>
            <a:tailEnd/>
          </a:ln>
          <a:effectLst/>
        </p:spPr>
        <p:txBody>
          <a:bodyPr wrap="none" lIns="0" tIns="0" rIns="0" bIns="0" rtlCol="0">
            <a:spAutoFit/>
          </a:bodyPr>
          <a:lstStyle/>
          <a:p>
            <a:pPr algn="ctr"/>
            <a:r>
              <a:rPr lang="nl-NL" dirty="0" err="1" smtClean="0">
                <a:solidFill>
                  <a:schemeClr val="bg1"/>
                </a:solidFill>
                <a:cs typeface="Arial" pitchFamily="34" charset="0"/>
              </a:rPr>
              <a:t>Programming</a:t>
            </a:r>
            <a:r>
              <a:rPr lang="nl-NL" dirty="0" smtClean="0">
                <a:solidFill>
                  <a:schemeClr val="bg1"/>
                </a:solidFill>
                <a:cs typeface="Arial" pitchFamily="34" charset="0"/>
              </a:rPr>
              <a:t> </a:t>
            </a:r>
            <a:r>
              <a:rPr lang="nl-NL" dirty="0" err="1" smtClean="0">
                <a:solidFill>
                  <a:schemeClr val="bg1"/>
                </a:solidFill>
                <a:cs typeface="Arial" pitchFamily="34" charset="0"/>
              </a:rPr>
              <a:t>languages</a:t>
            </a:r>
            <a:r>
              <a:rPr lang="nl-NL" dirty="0" smtClean="0">
                <a:solidFill>
                  <a:schemeClr val="bg1"/>
                </a:solidFill>
                <a:cs typeface="Arial" pitchFamily="34" charset="0"/>
              </a:rPr>
              <a:t>: PHP, JAVASCRIPT, HTML, CSS, SQL</a:t>
            </a:r>
          </a:p>
          <a:p>
            <a:pPr algn="ctr"/>
            <a:r>
              <a:rPr lang="nl-NL" dirty="0" smtClean="0">
                <a:solidFill>
                  <a:schemeClr val="bg1"/>
                </a:solidFill>
                <a:cs typeface="Arial" pitchFamily="34" charset="0"/>
              </a:rPr>
              <a:t>Web Server: Microsoft </a:t>
            </a:r>
            <a:r>
              <a:rPr lang="nl-NL" i="1" dirty="0" smtClean="0">
                <a:solidFill>
                  <a:schemeClr val="bg1"/>
                </a:solidFill>
              </a:rPr>
              <a:t>Internet </a:t>
            </a:r>
            <a:r>
              <a:rPr lang="nl-NL" i="1" dirty="0" err="1" smtClean="0">
                <a:solidFill>
                  <a:schemeClr val="bg1"/>
                </a:solidFill>
              </a:rPr>
              <a:t>Information</a:t>
            </a:r>
            <a:r>
              <a:rPr lang="nl-NL" i="1" dirty="0" smtClean="0">
                <a:solidFill>
                  <a:schemeClr val="bg1"/>
                </a:solidFill>
              </a:rPr>
              <a:t> Services</a:t>
            </a:r>
            <a:endParaRPr lang="nl-NL" dirty="0" smtClean="0">
              <a:solidFill>
                <a:schemeClr val="bg1"/>
              </a:solidFill>
              <a:cs typeface="Arial" pitchFamily="34" charset="0"/>
            </a:endParaRPr>
          </a:p>
          <a:p>
            <a:pPr algn="ctr"/>
            <a:r>
              <a:rPr lang="nl-NL" dirty="0" smtClean="0">
                <a:solidFill>
                  <a:schemeClr val="bg1"/>
                </a:solidFill>
                <a:cs typeface="Arial" pitchFamily="34" charset="0"/>
              </a:rPr>
              <a:t>Database: MySQL</a:t>
            </a:r>
          </a:p>
        </p:txBody>
      </p:sp>
      <p:sp>
        <p:nvSpPr>
          <p:cNvPr id="16" name="Rectangle 20"/>
          <p:cNvSpPr/>
          <p:nvPr/>
        </p:nvSpPr>
        <p:spPr bwMode="gray">
          <a:xfrm>
            <a:off x="5269305" y="2817159"/>
            <a:ext cx="1174377" cy="914400"/>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rtlCol="0" anchor="ctr"/>
          <a:lstStyle/>
          <a:p>
            <a:pPr algn="ctr">
              <a:spcBef>
                <a:spcPct val="0"/>
              </a:spcBef>
              <a:buClrTx/>
              <a:buSzPct val="90000"/>
            </a:pPr>
            <a:r>
              <a:rPr lang="nl-NL" sz="1600" b="1" dirty="0" smtClean="0">
                <a:solidFill>
                  <a:schemeClr val="bg1"/>
                </a:solidFill>
                <a:cs typeface="Arial" pitchFamily="34" charset="0"/>
              </a:rPr>
              <a:t>Web</a:t>
            </a:r>
          </a:p>
          <a:p>
            <a:pPr algn="ctr">
              <a:spcBef>
                <a:spcPct val="0"/>
              </a:spcBef>
              <a:buClrTx/>
              <a:buSzPct val="90000"/>
            </a:pPr>
            <a:r>
              <a:rPr lang="nl-NL" sz="1600" b="1" dirty="0" smtClean="0">
                <a:solidFill>
                  <a:schemeClr val="bg1"/>
                </a:solidFill>
                <a:cs typeface="Arial" pitchFamily="34" charset="0"/>
              </a:rPr>
              <a:t>Services</a:t>
            </a:r>
            <a:endParaRPr lang="nl-NL" sz="1600" b="1" dirty="0">
              <a:solidFill>
                <a:schemeClr val="bg1"/>
              </a:solidFill>
              <a:cs typeface="Arial"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5">
  <a:themeElements>
    <a:clrScheme name="Moonlight">
      <a:dk1>
        <a:srgbClr val="595959"/>
      </a:dk1>
      <a:lt1>
        <a:srgbClr val="FFFFFF"/>
      </a:lt1>
      <a:dk2>
        <a:srgbClr val="2AB7FF"/>
      </a:dk2>
      <a:lt2>
        <a:srgbClr val="DBE5F1"/>
      </a:lt2>
      <a:accent1>
        <a:srgbClr val="20378C"/>
      </a:accent1>
      <a:accent2>
        <a:srgbClr val="A20000"/>
      </a:accent2>
      <a:accent3>
        <a:srgbClr val="534088"/>
      </a:accent3>
      <a:accent4>
        <a:srgbClr val="2D9123"/>
      </a:accent4>
      <a:accent5>
        <a:srgbClr val="7E2C80"/>
      </a:accent5>
      <a:accent6>
        <a:srgbClr val="4A4EC5"/>
      </a:accent6>
      <a:hlink>
        <a:srgbClr val="BBECFF"/>
      </a:hlink>
      <a:folHlink>
        <a:srgbClr val="DDDDDD"/>
      </a:folHlink>
    </a:clrScheme>
    <a:fontScheme name="Moonlight">
      <a:majorFont>
        <a:latin typeface="Candara"/>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andara"/>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onlight">
      <a:fillStyleLst>
        <a:solidFill>
          <a:schemeClr val="phClr"/>
        </a:solidFill>
        <a:gradFill rotWithShape="1">
          <a:gsLst>
            <a:gs pos="0">
              <a:schemeClr val="phClr">
                <a:tint val="90000"/>
                <a:satMod val="150000"/>
              </a:schemeClr>
            </a:gs>
            <a:gs pos="35000">
              <a:schemeClr val="phClr">
                <a:tint val="80000"/>
                <a:satMod val="200000"/>
              </a:schemeClr>
            </a:gs>
            <a:gs pos="100000">
              <a:schemeClr val="phClr">
                <a:tint val="75000"/>
                <a:satMod val="250000"/>
              </a:schemeClr>
            </a:gs>
          </a:gsLst>
          <a:path path="rect">
            <a:fillToRect l="100000" t="100000"/>
          </a:path>
        </a:gradFill>
        <a:gradFill rotWithShape="1">
          <a:gsLst>
            <a:gs pos="0">
              <a:schemeClr val="phClr">
                <a:shade val="60000"/>
                <a:satMod val="150000"/>
              </a:schemeClr>
            </a:gs>
            <a:gs pos="80000">
              <a:schemeClr val="phClr">
                <a:shade val="100000"/>
                <a:satMod val="130000"/>
              </a:schemeClr>
            </a:gs>
            <a:gs pos="100000">
              <a:schemeClr val="phClr">
                <a:tint val="90000"/>
                <a:shade val="100000"/>
                <a:satMod val="115000"/>
              </a:schemeClr>
            </a:gs>
          </a:gsLst>
          <a:path path="circle">
            <a:fillToRect l="50000" t="50000" r="50000" b="50000"/>
          </a:path>
        </a:gradFill>
      </a:fillStyleLst>
      <a:lnStyleLst>
        <a:ln w="6350" cap="flat" cmpd="sng" algn="ctr">
          <a:solidFill>
            <a:schemeClr val="phClr">
              <a:shade val="95000"/>
              <a:satMod val="115000"/>
            </a:schemeClr>
          </a:solidFill>
          <a:prstDash val="solid"/>
        </a:ln>
        <a:ln w="12700" cap="flat" cmpd="sng" algn="ctr">
          <a:solidFill>
            <a:schemeClr val="phClr">
              <a:satMod val="110000"/>
            </a:schemeClr>
          </a:solidFill>
          <a:prstDash val="solid"/>
        </a:ln>
        <a:ln w="25400" cap="flat" cmpd="sng" algn="ctr">
          <a:solidFill>
            <a:schemeClr val="phClr">
              <a:shade val="90000"/>
              <a:satMod val="115000"/>
            </a:schemeClr>
          </a:solidFill>
          <a:prstDash val="solid"/>
        </a:ln>
      </a:lnStyleLst>
      <a:effectStyleLst>
        <a:effectStyle>
          <a:effectLst>
            <a:outerShdw blurRad="50800" dist="25400" dir="5400000" sx="101000" sy="101000" algn="ctr" rotWithShape="0">
              <a:srgbClr val="000000">
                <a:alpha val="60000"/>
              </a:srgbClr>
            </a:outerShdw>
          </a:effectLst>
        </a:effectStyle>
        <a:effectStyle>
          <a:effectLst>
            <a:innerShdw blurRad="76200" dist="25400" dir="13500000">
              <a:srgbClr val="000000">
                <a:alpha val="60000"/>
              </a:srgbClr>
            </a:innerShdw>
          </a:effectLst>
          <a:scene3d>
            <a:camera prst="orthographicFront">
              <a:rot lat="0" lon="0" rev="0"/>
            </a:camera>
            <a:lightRig rig="balanced" dir="tl">
              <a:rot lat="0" lon="0" rev="4200000"/>
            </a:lightRig>
          </a:scene3d>
          <a:sp3d>
            <a:bevelT w="25400" h="12700" prst="softRound"/>
          </a:sp3d>
        </a:effectStyle>
        <a:effectStyle>
          <a:effectLst>
            <a:innerShdw blurRad="76200" dist="25400" dir="13500000">
              <a:srgbClr val="000000">
                <a:alpha val="60000"/>
              </a:srgbClr>
            </a:innerShdw>
            <a:softEdge rad="31750"/>
          </a:effectLst>
        </a:effectStyle>
      </a:effectStyleLst>
      <a:bgFillStyleLst>
        <a:solidFill>
          <a:schemeClr val="phClr"/>
        </a:solidFill>
        <a:gradFill rotWithShape="1">
          <a:gsLst>
            <a:gs pos="0">
              <a:schemeClr val="phClr">
                <a:lumMod val="90000"/>
              </a:schemeClr>
            </a:gs>
            <a:gs pos="30000">
              <a:schemeClr val="phClr">
                <a:lumMod val="75000"/>
              </a:schemeClr>
            </a:gs>
            <a:gs pos="100000">
              <a:schemeClr val="phClr">
                <a:lumMod val="10000"/>
              </a:schemeClr>
            </a:gs>
          </a:gsLst>
          <a:path path="circle">
            <a:fillToRect l="50000" t="50000" r="50000" b="50000"/>
          </a:path>
        </a:gradFill>
        <a:gradFill rotWithShape="1">
          <a:gsLst>
            <a:gs pos="0">
              <a:schemeClr val="phClr">
                <a:lumMod val="90000"/>
              </a:schemeClr>
            </a:gs>
            <a:gs pos="30000">
              <a:schemeClr val="phClr">
                <a:lumMod val="75000"/>
              </a:schemeClr>
            </a:gs>
            <a:gs pos="100000">
              <a:schemeClr val="phClr">
                <a:lumMod val="10000"/>
              </a:schemeClr>
            </a:gs>
          </a:gsLst>
          <a:path path="rect">
            <a:fillToRect l="100000" t="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Moonlight</Template>
  <TotalTime>38</TotalTime>
  <Words>833</Words>
  <Application>Microsoft Office PowerPoint</Application>
  <PresentationFormat>Diavoorstelling (4:3)</PresentationFormat>
  <Paragraphs>213</Paragraphs>
  <Slides>18</Slides>
  <Notes>0</Notes>
  <HiddenSlides>0</HiddenSlides>
  <MMClips>0</MMClips>
  <ScaleCrop>false</ScaleCrop>
  <HeadingPairs>
    <vt:vector size="4" baseType="variant">
      <vt:variant>
        <vt:lpstr>Thema</vt:lpstr>
      </vt:variant>
      <vt:variant>
        <vt:i4>1</vt:i4>
      </vt:variant>
      <vt:variant>
        <vt:lpstr>Diatitels</vt:lpstr>
      </vt:variant>
      <vt:variant>
        <vt:i4>18</vt:i4>
      </vt:variant>
    </vt:vector>
  </HeadingPairs>
  <TitlesOfParts>
    <vt:vector size="19" baseType="lpstr">
      <vt:lpstr>Presentation5</vt:lpstr>
      <vt:lpstr>WarQuest </vt:lpstr>
      <vt:lpstr>Game idea</vt:lpstr>
      <vt:lpstr>Dia 3</vt:lpstr>
      <vt:lpstr>Dia 4</vt:lpstr>
      <vt:lpstr>Dia 5</vt:lpstr>
      <vt:lpstr>Dia 6</vt:lpstr>
      <vt:lpstr>Dia 7</vt:lpstr>
      <vt:lpstr>WarQuest Client Site</vt:lpstr>
      <vt:lpstr>WarQuest Server Site – Architecture</vt:lpstr>
      <vt:lpstr>WarQuest – Data model</vt:lpstr>
      <vt:lpstr>WarQuest – External web services</vt:lpstr>
      <vt:lpstr>Dia 12</vt:lpstr>
      <vt:lpstr>Dia 13</vt:lpstr>
      <vt:lpstr>Dia 14</vt:lpstr>
      <vt:lpstr>Dia 15</vt:lpstr>
      <vt:lpstr>Dia 16</vt:lpstr>
      <vt:lpstr>Dia 17</vt:lpstr>
      <vt:lpstr>Dia 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WarQuest </dc:title>
  <dc:creator>wplaat</dc:creator>
  <cp:lastModifiedBy>wplaat</cp:lastModifiedBy>
  <cp:revision>9</cp:revision>
  <dcterms:created xsi:type="dcterms:W3CDTF">2012-03-18T11:52:07Z</dcterms:created>
  <dcterms:modified xsi:type="dcterms:W3CDTF">2012-03-18T12:40:11Z</dcterms:modified>
</cp:coreProperties>
</file>